
<file path=[Content_Types].xml><?xml version="1.0" encoding="utf-8"?>
<Types xmlns="http://schemas.openxmlformats.org/package/2006/content-types">
  <Default Extension="xml" ContentType="application/xml"/>
  <Default Extension="doc" ContentType="application/msword"/>
  <Default Extension="jpeg" ContentType="image/jpeg"/>
  <Default Extension="jpg" ContentType="image/jpeg"/>
  <Default Extension="tiff" ContentType="image/tiff"/>
  <Default Extension="rels" ContentType="application/vnd.openxmlformats-package.relationships+xml"/>
  <Default Extension="vml" ContentType="application/vnd.openxmlformats-officedocument.vmlDrawing"/>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3" r:id="rId1"/>
  </p:sldMasterIdLst>
  <p:notesMasterIdLst>
    <p:notesMasterId r:id="rId40"/>
  </p:notesMasterIdLst>
  <p:handoutMasterIdLst>
    <p:handoutMasterId r:id="rId41"/>
  </p:handoutMasterIdLst>
  <p:sldIdLst>
    <p:sldId id="1104" r:id="rId2"/>
    <p:sldId id="1072" r:id="rId3"/>
    <p:sldId id="1068" r:id="rId4"/>
    <p:sldId id="924" r:id="rId5"/>
    <p:sldId id="1110" r:id="rId6"/>
    <p:sldId id="1105" r:id="rId7"/>
    <p:sldId id="1106" r:id="rId8"/>
    <p:sldId id="1108" r:id="rId9"/>
    <p:sldId id="1109" r:id="rId10"/>
    <p:sldId id="1055" r:id="rId11"/>
    <p:sldId id="1056" r:id="rId12"/>
    <p:sldId id="929" r:id="rId13"/>
    <p:sldId id="1071" r:id="rId14"/>
    <p:sldId id="1160" r:id="rId15"/>
    <p:sldId id="1161" r:id="rId16"/>
    <p:sldId id="1113" r:id="rId17"/>
    <p:sldId id="960" r:id="rId18"/>
    <p:sldId id="1063" r:id="rId19"/>
    <p:sldId id="961" r:id="rId20"/>
    <p:sldId id="857" r:id="rId21"/>
    <p:sldId id="668" r:id="rId22"/>
    <p:sldId id="1141" r:id="rId23"/>
    <p:sldId id="1143" r:id="rId24"/>
    <p:sldId id="1145" r:id="rId25"/>
    <p:sldId id="1138" r:id="rId26"/>
    <p:sldId id="1140" r:id="rId27"/>
    <p:sldId id="1136" r:id="rId28"/>
    <p:sldId id="1158" r:id="rId29"/>
    <p:sldId id="1157" r:id="rId30"/>
    <p:sldId id="1095" r:id="rId31"/>
    <p:sldId id="1096" r:id="rId32"/>
    <p:sldId id="1150" r:id="rId33"/>
    <p:sldId id="1147" r:id="rId34"/>
    <p:sldId id="1148" r:id="rId35"/>
    <p:sldId id="1152" r:id="rId36"/>
    <p:sldId id="1149" r:id="rId37"/>
    <p:sldId id="1153" r:id="rId38"/>
    <p:sldId id="1154" r:id="rId3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BF32"/>
    <a:srgbClr val="EE4530"/>
    <a:srgbClr val="5EC20C"/>
    <a:srgbClr val="4481FC"/>
    <a:srgbClr val="E7442D"/>
    <a:srgbClr val="B247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502"/>
    <p:restoredTop sz="93609"/>
  </p:normalViewPr>
  <p:slideViewPr>
    <p:cSldViewPr snapToGrid="0" snapToObjects="1">
      <p:cViewPr>
        <p:scale>
          <a:sx n="99" d="100"/>
          <a:sy n="99" d="100"/>
        </p:scale>
        <p:origin x="2232" y="680"/>
      </p:cViewPr>
      <p:guideLst/>
    </p:cSldViewPr>
  </p:slideViewPr>
  <p:notesTextViewPr>
    <p:cViewPr>
      <p:scale>
        <a:sx n="1" d="1"/>
        <a:sy n="1" d="1"/>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notesMaster" Target="notesMasters/notesMaster1.xml"/><Relationship Id="rId41" Type="http://schemas.openxmlformats.org/officeDocument/2006/relationships/handoutMaster" Target="handoutMasters/handoutMaster1.xml"/><Relationship Id="rId42" Type="http://schemas.openxmlformats.org/officeDocument/2006/relationships/presProps" Target="presProps.xml"/><Relationship Id="rId43" Type="http://schemas.openxmlformats.org/officeDocument/2006/relationships/viewProps" Target="viewProps.xml"/><Relationship Id="rId44" Type="http://schemas.openxmlformats.org/officeDocument/2006/relationships/theme" Target="theme/theme1.xml"/><Relationship Id="rId45"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Write/speak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6A02BCE-FDB7-514E-A9F0-147ECC54F0D6}" srcId="{83844E56-9B84-1F4C-96F3-9E6AED045B69}" destId="{C85933CD-E604-D64F-8627-A0B9CE3C3497}" srcOrd="1" destOrd="0" parTransId="{853D9F85-F729-7342-9199-0912C49807D1}" sibTransId="{FA60CAD0-D929-2E4E-9A63-24D6B2E55E16}"/>
    <dgm:cxn modelId="{D7F2675A-F43A-AE40-AF3E-87A8B050B120}" type="presOf" srcId="{83844E56-9B84-1F4C-96F3-9E6AED045B69}" destId="{FC40E305-E0DF-C244-8548-A4A2C9105ABA}" srcOrd="0" destOrd="0" presId="urn:microsoft.com/office/officeart/2009/layout/CircleArrowProcess"/>
    <dgm:cxn modelId="{C0131CB6-4997-724E-89F6-B45A3D0A806D}" srcId="{83844E56-9B84-1F4C-96F3-9E6AED045B69}" destId="{62728B36-285D-1041-8245-6EF312590895}" srcOrd="0" destOrd="0" parTransId="{B7E05F71-4441-594B-9FFE-D143BD29F62F}" sibTransId="{8BB41EDE-C564-684F-8179-6E2F4D9BA624}"/>
    <dgm:cxn modelId="{8CD0400F-99FA-214F-9A50-ACAAD5C13DC3}" type="presOf" srcId="{62728B36-285D-1041-8245-6EF312590895}" destId="{BAB21BB3-A0F9-B840-9715-1FC76155B0B8}" srcOrd="0" destOrd="0" presId="urn:microsoft.com/office/officeart/2009/layout/CircleArrowProcess"/>
    <dgm:cxn modelId="{09A182AA-56C6-4244-80B7-0B34AF58FC2F}" type="presOf" srcId="{C85933CD-E604-D64F-8627-A0B9CE3C3497}" destId="{8003497E-EE36-774C-935C-D3CA34D3025F}"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D5198375-1312-F34B-B604-792032775E92}" type="presOf" srcId="{2D113853-31D9-F64D-BA31-772C5BED6AAC}" destId="{514E6B65-CDE9-034E-9F21-0E51BCCCAB80}" srcOrd="0" destOrd="0" presId="urn:microsoft.com/office/officeart/2009/layout/CircleArrowProcess"/>
    <dgm:cxn modelId="{E02B49C4-F663-8A4B-A85A-23485943A3FA}" type="presParOf" srcId="{FC40E305-E0DF-C244-8548-A4A2C9105ABA}" destId="{25429000-11BF-5949-B877-FA064F85D68A}" srcOrd="0" destOrd="0" presId="urn:microsoft.com/office/officeart/2009/layout/CircleArrowProcess"/>
    <dgm:cxn modelId="{1C8F4424-675F-354B-971B-315CA717678E}" type="presParOf" srcId="{25429000-11BF-5949-B877-FA064F85D68A}" destId="{F003F09D-0DD9-464D-B63C-6ADC8A4410B3}" srcOrd="0" destOrd="0" presId="urn:microsoft.com/office/officeart/2009/layout/CircleArrowProcess"/>
    <dgm:cxn modelId="{D7697C3C-C8B1-7C4C-81DF-2D8ADAF7672F}" type="presParOf" srcId="{FC40E305-E0DF-C244-8548-A4A2C9105ABA}" destId="{BAB21BB3-A0F9-B840-9715-1FC76155B0B8}" srcOrd="1" destOrd="0" presId="urn:microsoft.com/office/officeart/2009/layout/CircleArrowProcess"/>
    <dgm:cxn modelId="{35B55212-03DD-1649-AA1A-02DDAC0CDF6C}" type="presParOf" srcId="{FC40E305-E0DF-C244-8548-A4A2C9105ABA}" destId="{52557BCD-7463-5444-8B0E-9D76B4130D1E}" srcOrd="2" destOrd="0" presId="urn:microsoft.com/office/officeart/2009/layout/CircleArrowProcess"/>
    <dgm:cxn modelId="{7B625238-242B-2F47-9522-0E395F6E4D72}" type="presParOf" srcId="{52557BCD-7463-5444-8B0E-9D76B4130D1E}" destId="{1E86620D-846F-6741-A45E-18D834F1DF08}" srcOrd="0" destOrd="0" presId="urn:microsoft.com/office/officeart/2009/layout/CircleArrowProcess"/>
    <dgm:cxn modelId="{0F74010D-36F5-924D-B849-5BE1EE0747E8}" type="presParOf" srcId="{FC40E305-E0DF-C244-8548-A4A2C9105ABA}" destId="{8003497E-EE36-774C-935C-D3CA34D3025F}" srcOrd="3" destOrd="0" presId="urn:microsoft.com/office/officeart/2009/layout/CircleArrowProcess"/>
    <dgm:cxn modelId="{EA002DE2-860F-784C-8740-DAE15BFB5AC2}" type="presParOf" srcId="{FC40E305-E0DF-C244-8548-A4A2C9105ABA}" destId="{40A59447-4FE0-A645-B08E-131F78D3659D}" srcOrd="4" destOrd="0" presId="urn:microsoft.com/office/officeart/2009/layout/CircleArrowProcess"/>
    <dgm:cxn modelId="{EA99B44B-DD86-D44A-9334-DFAB9866FEE7}" type="presParOf" srcId="{40A59447-4FE0-A645-B08E-131F78D3659D}" destId="{657DC6E9-F4D5-DC4A-A75B-7281836DEFFA}" srcOrd="0" destOrd="0" presId="urn:microsoft.com/office/officeart/2009/layout/CircleArrowProcess"/>
    <dgm:cxn modelId="{3C07D733-BAAC-0A4C-9BCF-1B4067F3473B}"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3844E56-9B84-1F4C-96F3-9E6AED045B69}" type="doc">
      <dgm:prSet loTypeId="urn:microsoft.com/office/officeart/2009/layout/CircleArrowProcess" loCatId="" qsTypeId="urn:microsoft.com/office/officeart/2005/8/quickstyle/simple4" qsCatId="simple" csTypeId="urn:microsoft.com/office/officeart/2005/8/colors/accent1_2" csCatId="accent1" phldr="1"/>
      <dgm:spPr/>
      <dgm:t>
        <a:bodyPr/>
        <a:lstStyle/>
        <a:p>
          <a:endParaRPr lang="en-US"/>
        </a:p>
      </dgm:t>
    </dgm:pt>
    <dgm:pt modelId="{62728B36-285D-1041-8245-6EF312590895}">
      <dgm:prSet phldrT="[Text]"/>
      <dgm:spPr/>
      <dgm:t>
        <a:bodyPr/>
        <a:lstStyle/>
        <a:p>
          <a:pPr algn="ctr"/>
          <a:r>
            <a:rPr lang="en-US" dirty="0" smtClean="0"/>
            <a:t>Read and/or</a:t>
          </a:r>
          <a:r>
            <a:rPr lang="en-US" baseline="0" dirty="0" smtClean="0"/>
            <a:t> listen 	</a:t>
          </a:r>
          <a:endParaRPr lang="en-US" dirty="0"/>
        </a:p>
      </dgm:t>
    </dgm:pt>
    <dgm:pt modelId="{B7E05F71-4441-594B-9FFE-D143BD29F62F}" type="parTrans" cxnId="{C0131CB6-4997-724E-89F6-B45A3D0A806D}">
      <dgm:prSet/>
      <dgm:spPr/>
      <dgm:t>
        <a:bodyPr/>
        <a:lstStyle/>
        <a:p>
          <a:endParaRPr lang="en-US"/>
        </a:p>
      </dgm:t>
    </dgm:pt>
    <dgm:pt modelId="{8BB41EDE-C564-684F-8179-6E2F4D9BA624}" type="sibTrans" cxnId="{C0131CB6-4997-724E-89F6-B45A3D0A806D}">
      <dgm:prSet/>
      <dgm:spPr/>
      <dgm:t>
        <a:bodyPr/>
        <a:lstStyle/>
        <a:p>
          <a:endParaRPr lang="en-US"/>
        </a:p>
      </dgm:t>
    </dgm:pt>
    <dgm:pt modelId="{C85933CD-E604-D64F-8627-A0B9CE3C3497}">
      <dgm:prSet phldrT="[Text]"/>
      <dgm:spPr/>
      <dgm:t>
        <a:bodyPr/>
        <a:lstStyle/>
        <a:p>
          <a:pPr algn="ctr"/>
          <a:r>
            <a:rPr lang="en-US" dirty="0" smtClean="0"/>
            <a:t>Talk</a:t>
          </a:r>
          <a:r>
            <a:rPr lang="en-US" baseline="0" dirty="0" smtClean="0"/>
            <a:t> about it	</a:t>
          </a:r>
          <a:endParaRPr lang="en-US" dirty="0"/>
        </a:p>
      </dgm:t>
    </dgm:pt>
    <dgm:pt modelId="{853D9F85-F729-7342-9199-0912C49807D1}" type="parTrans" cxnId="{C6A02BCE-FDB7-514E-A9F0-147ECC54F0D6}">
      <dgm:prSet/>
      <dgm:spPr/>
      <dgm:t>
        <a:bodyPr/>
        <a:lstStyle/>
        <a:p>
          <a:endParaRPr lang="en-US"/>
        </a:p>
      </dgm:t>
    </dgm:pt>
    <dgm:pt modelId="{FA60CAD0-D929-2E4E-9A63-24D6B2E55E16}" type="sibTrans" cxnId="{C6A02BCE-FDB7-514E-A9F0-147ECC54F0D6}">
      <dgm:prSet/>
      <dgm:spPr/>
      <dgm:t>
        <a:bodyPr/>
        <a:lstStyle/>
        <a:p>
          <a:endParaRPr lang="en-US"/>
        </a:p>
      </dgm:t>
    </dgm:pt>
    <dgm:pt modelId="{2D113853-31D9-F64D-BA31-772C5BED6AAC}">
      <dgm:prSet phldrT="[Text]"/>
      <dgm:spPr/>
      <dgm:t>
        <a:bodyPr/>
        <a:lstStyle/>
        <a:p>
          <a:r>
            <a:rPr lang="en-US" dirty="0" smtClean="0"/>
            <a:t>Write/speak about it</a:t>
          </a:r>
          <a:endParaRPr lang="en-US" dirty="0"/>
        </a:p>
      </dgm:t>
    </dgm:pt>
    <dgm:pt modelId="{95300E27-42E9-054B-ABD5-D7800A91EB51}" type="parTrans" cxnId="{757C55FA-5F31-5E4D-A3AD-679F053D5FD3}">
      <dgm:prSet/>
      <dgm:spPr/>
      <dgm:t>
        <a:bodyPr/>
        <a:lstStyle/>
        <a:p>
          <a:endParaRPr lang="en-US"/>
        </a:p>
      </dgm:t>
    </dgm:pt>
    <dgm:pt modelId="{332FBC84-523D-C941-9275-D9ABE95D904D}" type="sibTrans" cxnId="{757C55FA-5F31-5E4D-A3AD-679F053D5FD3}">
      <dgm:prSet/>
      <dgm:spPr/>
      <dgm:t>
        <a:bodyPr/>
        <a:lstStyle/>
        <a:p>
          <a:endParaRPr lang="en-US"/>
        </a:p>
      </dgm:t>
    </dgm:pt>
    <dgm:pt modelId="{FC40E305-E0DF-C244-8548-A4A2C9105ABA}" type="pres">
      <dgm:prSet presAssocID="{83844E56-9B84-1F4C-96F3-9E6AED045B69}" presName="Name0" presStyleCnt="0">
        <dgm:presLayoutVars>
          <dgm:chMax val="7"/>
          <dgm:chPref val="7"/>
          <dgm:dir/>
          <dgm:animLvl val="lvl"/>
        </dgm:presLayoutVars>
      </dgm:prSet>
      <dgm:spPr/>
      <dgm:t>
        <a:bodyPr/>
        <a:lstStyle/>
        <a:p>
          <a:endParaRPr lang="en-US"/>
        </a:p>
      </dgm:t>
    </dgm:pt>
    <dgm:pt modelId="{25429000-11BF-5949-B877-FA064F85D68A}" type="pres">
      <dgm:prSet presAssocID="{62728B36-285D-1041-8245-6EF312590895}" presName="Accent1" presStyleCnt="0"/>
      <dgm:spPr/>
    </dgm:pt>
    <dgm:pt modelId="{F003F09D-0DD9-464D-B63C-6ADC8A4410B3}" type="pres">
      <dgm:prSet presAssocID="{62728B36-285D-1041-8245-6EF312590895}" presName="Accent" presStyleLbl="node1" presStyleIdx="0" presStyleCnt="3"/>
      <dgm:spPr/>
    </dgm:pt>
    <dgm:pt modelId="{BAB21BB3-A0F9-B840-9715-1FC76155B0B8}" type="pres">
      <dgm:prSet presAssocID="{62728B36-285D-1041-8245-6EF312590895}" presName="Parent1" presStyleLbl="revTx" presStyleIdx="0" presStyleCnt="3" custScaleX="186300" custScaleY="94050" custLinFactNeighborX="-6026" custLinFactNeighborY="38922">
        <dgm:presLayoutVars>
          <dgm:chMax val="1"/>
          <dgm:chPref val="1"/>
          <dgm:bulletEnabled val="1"/>
        </dgm:presLayoutVars>
      </dgm:prSet>
      <dgm:spPr/>
      <dgm:t>
        <a:bodyPr/>
        <a:lstStyle/>
        <a:p>
          <a:endParaRPr lang="en-US"/>
        </a:p>
      </dgm:t>
    </dgm:pt>
    <dgm:pt modelId="{52557BCD-7463-5444-8B0E-9D76B4130D1E}" type="pres">
      <dgm:prSet presAssocID="{C85933CD-E604-D64F-8627-A0B9CE3C3497}" presName="Accent2" presStyleCnt="0"/>
      <dgm:spPr/>
    </dgm:pt>
    <dgm:pt modelId="{1E86620D-846F-6741-A45E-18D834F1DF08}" type="pres">
      <dgm:prSet presAssocID="{C85933CD-E604-D64F-8627-A0B9CE3C3497}" presName="Accent" presStyleLbl="node1" presStyleIdx="1" presStyleCnt="3"/>
      <dgm:spPr/>
    </dgm:pt>
    <dgm:pt modelId="{8003497E-EE36-774C-935C-D3CA34D3025F}" type="pres">
      <dgm:prSet presAssocID="{C85933CD-E604-D64F-8627-A0B9CE3C3497}" presName="Parent2" presStyleLbl="revTx" presStyleIdx="1" presStyleCnt="3" custScaleX="163591" custScaleY="112555" custLinFactNeighborX="27765" custLinFactNeighborY="1683">
        <dgm:presLayoutVars>
          <dgm:chMax val="1"/>
          <dgm:chPref val="1"/>
          <dgm:bulletEnabled val="1"/>
        </dgm:presLayoutVars>
      </dgm:prSet>
      <dgm:spPr/>
      <dgm:t>
        <a:bodyPr/>
        <a:lstStyle/>
        <a:p>
          <a:endParaRPr lang="en-US"/>
        </a:p>
      </dgm:t>
    </dgm:pt>
    <dgm:pt modelId="{40A59447-4FE0-A645-B08E-131F78D3659D}" type="pres">
      <dgm:prSet presAssocID="{2D113853-31D9-F64D-BA31-772C5BED6AAC}" presName="Accent3" presStyleCnt="0"/>
      <dgm:spPr/>
    </dgm:pt>
    <dgm:pt modelId="{657DC6E9-F4D5-DC4A-A75B-7281836DEFFA}" type="pres">
      <dgm:prSet presAssocID="{2D113853-31D9-F64D-BA31-772C5BED6AAC}" presName="Accent" presStyleLbl="node1" presStyleIdx="2" presStyleCnt="3"/>
      <dgm:spPr/>
    </dgm:pt>
    <dgm:pt modelId="{514E6B65-CDE9-034E-9F21-0E51BCCCAB80}" type="pres">
      <dgm:prSet presAssocID="{2D113853-31D9-F64D-BA31-772C5BED6AAC}" presName="Parent3" presStyleLbl="revTx" presStyleIdx="2" presStyleCnt="3">
        <dgm:presLayoutVars>
          <dgm:chMax val="1"/>
          <dgm:chPref val="1"/>
          <dgm:bulletEnabled val="1"/>
        </dgm:presLayoutVars>
      </dgm:prSet>
      <dgm:spPr/>
      <dgm:t>
        <a:bodyPr/>
        <a:lstStyle/>
        <a:p>
          <a:endParaRPr lang="en-US"/>
        </a:p>
      </dgm:t>
    </dgm:pt>
  </dgm:ptLst>
  <dgm:cxnLst>
    <dgm:cxn modelId="{C7BF7835-7D8C-BA4D-8752-5AAC392067AE}" type="presOf" srcId="{83844E56-9B84-1F4C-96F3-9E6AED045B69}" destId="{FC40E305-E0DF-C244-8548-A4A2C9105ABA}" srcOrd="0" destOrd="0" presId="urn:microsoft.com/office/officeart/2009/layout/CircleArrowProcess"/>
    <dgm:cxn modelId="{C6A02BCE-FDB7-514E-A9F0-147ECC54F0D6}" srcId="{83844E56-9B84-1F4C-96F3-9E6AED045B69}" destId="{C85933CD-E604-D64F-8627-A0B9CE3C3497}" srcOrd="1" destOrd="0" parTransId="{853D9F85-F729-7342-9199-0912C49807D1}" sibTransId="{FA60CAD0-D929-2E4E-9A63-24D6B2E55E16}"/>
    <dgm:cxn modelId="{C0131CB6-4997-724E-89F6-B45A3D0A806D}" srcId="{83844E56-9B84-1F4C-96F3-9E6AED045B69}" destId="{62728B36-285D-1041-8245-6EF312590895}" srcOrd="0" destOrd="0" parTransId="{B7E05F71-4441-594B-9FFE-D143BD29F62F}" sibTransId="{8BB41EDE-C564-684F-8179-6E2F4D9BA624}"/>
    <dgm:cxn modelId="{1841D37D-0BB2-2F4C-9A0B-23E45BA0AC5A}" type="presOf" srcId="{C85933CD-E604-D64F-8627-A0B9CE3C3497}" destId="{8003497E-EE36-774C-935C-D3CA34D3025F}" srcOrd="0" destOrd="0" presId="urn:microsoft.com/office/officeart/2009/layout/CircleArrowProcess"/>
    <dgm:cxn modelId="{757C55FA-5F31-5E4D-A3AD-679F053D5FD3}" srcId="{83844E56-9B84-1F4C-96F3-9E6AED045B69}" destId="{2D113853-31D9-F64D-BA31-772C5BED6AAC}" srcOrd="2" destOrd="0" parTransId="{95300E27-42E9-054B-ABD5-D7800A91EB51}" sibTransId="{332FBC84-523D-C941-9275-D9ABE95D904D}"/>
    <dgm:cxn modelId="{974B4EB8-E97B-4A43-BB1C-471532EA3867}" type="presOf" srcId="{2D113853-31D9-F64D-BA31-772C5BED6AAC}" destId="{514E6B65-CDE9-034E-9F21-0E51BCCCAB80}" srcOrd="0" destOrd="0" presId="urn:microsoft.com/office/officeart/2009/layout/CircleArrowProcess"/>
    <dgm:cxn modelId="{9E902FE5-5480-EC46-817A-B314C6B021E4}" type="presOf" srcId="{62728B36-285D-1041-8245-6EF312590895}" destId="{BAB21BB3-A0F9-B840-9715-1FC76155B0B8}" srcOrd="0" destOrd="0" presId="urn:microsoft.com/office/officeart/2009/layout/CircleArrowProcess"/>
    <dgm:cxn modelId="{7B931A46-376E-3842-8AE2-9E26260ACA47}" type="presParOf" srcId="{FC40E305-E0DF-C244-8548-A4A2C9105ABA}" destId="{25429000-11BF-5949-B877-FA064F85D68A}" srcOrd="0" destOrd="0" presId="urn:microsoft.com/office/officeart/2009/layout/CircleArrowProcess"/>
    <dgm:cxn modelId="{33191903-833E-8441-9745-49DBA26C39E2}" type="presParOf" srcId="{25429000-11BF-5949-B877-FA064F85D68A}" destId="{F003F09D-0DD9-464D-B63C-6ADC8A4410B3}" srcOrd="0" destOrd="0" presId="urn:microsoft.com/office/officeart/2009/layout/CircleArrowProcess"/>
    <dgm:cxn modelId="{1888D256-1905-F849-BB5E-28FD937DBBD4}" type="presParOf" srcId="{FC40E305-E0DF-C244-8548-A4A2C9105ABA}" destId="{BAB21BB3-A0F9-B840-9715-1FC76155B0B8}" srcOrd="1" destOrd="0" presId="urn:microsoft.com/office/officeart/2009/layout/CircleArrowProcess"/>
    <dgm:cxn modelId="{5DC33748-F930-0C43-A897-AAF143CAE6B0}" type="presParOf" srcId="{FC40E305-E0DF-C244-8548-A4A2C9105ABA}" destId="{52557BCD-7463-5444-8B0E-9D76B4130D1E}" srcOrd="2" destOrd="0" presId="urn:microsoft.com/office/officeart/2009/layout/CircleArrowProcess"/>
    <dgm:cxn modelId="{5D9F3F34-0F8F-5649-B135-DC0B33B930C1}" type="presParOf" srcId="{52557BCD-7463-5444-8B0E-9D76B4130D1E}" destId="{1E86620D-846F-6741-A45E-18D834F1DF08}" srcOrd="0" destOrd="0" presId="urn:microsoft.com/office/officeart/2009/layout/CircleArrowProcess"/>
    <dgm:cxn modelId="{E8F6EA53-5D6E-9F40-8261-9E6FE62B33C7}" type="presParOf" srcId="{FC40E305-E0DF-C244-8548-A4A2C9105ABA}" destId="{8003497E-EE36-774C-935C-D3CA34D3025F}" srcOrd="3" destOrd="0" presId="urn:microsoft.com/office/officeart/2009/layout/CircleArrowProcess"/>
    <dgm:cxn modelId="{9A3B9D34-E818-0448-A457-54445CAC55ED}" type="presParOf" srcId="{FC40E305-E0DF-C244-8548-A4A2C9105ABA}" destId="{40A59447-4FE0-A645-B08E-131F78D3659D}" srcOrd="4" destOrd="0" presId="urn:microsoft.com/office/officeart/2009/layout/CircleArrowProcess"/>
    <dgm:cxn modelId="{44F9A6DF-30FE-7C43-B863-326B2BAF9512}" type="presParOf" srcId="{40A59447-4FE0-A645-B08E-131F78D3659D}" destId="{657DC6E9-F4D5-DC4A-A75B-7281836DEFFA}" srcOrd="0" destOrd="0" presId="urn:microsoft.com/office/officeart/2009/layout/CircleArrowProcess"/>
    <dgm:cxn modelId="{3053A30E-E691-0545-AD1F-5E5A34DAD704}" type="presParOf" srcId="{FC40E305-E0DF-C244-8548-A4A2C9105ABA}" destId="{514E6B65-CDE9-034E-9F21-0E51BCCCAB80}" srcOrd="5"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Read and/or</a:t>
          </a:r>
          <a:r>
            <a:rPr lang="en-US" sz="2100" kern="1200" baseline="0" dirty="0" smtClean="0"/>
            <a:t> listen 	</a:t>
          </a:r>
          <a:endParaRPr lang="en-US" sz="21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Talk</a:t>
          </a:r>
          <a:r>
            <a:rPr lang="en-US" sz="2100" kern="1200" baseline="0" dirty="0" smtClean="0"/>
            <a:t> about it	</a:t>
          </a:r>
          <a:endParaRPr lang="en-US" sz="21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Write/speak about it</a:t>
          </a:r>
          <a:endParaRPr lang="en-US" sz="2100" kern="1200" dirty="0"/>
        </a:p>
      </dsp:txBody>
      <dsp:txXfrm>
        <a:off x="3188558" y="3826271"/>
        <a:ext cx="1400752" cy="70020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003F09D-0DD9-464D-B63C-6ADC8A4410B3}">
      <dsp:nvSpPr>
        <dsp:cNvPr id="0" name=""/>
        <dsp:cNvSpPr/>
      </dsp:nvSpPr>
      <dsp:spPr>
        <a:xfrm>
          <a:off x="2628067" y="0"/>
          <a:ext cx="2520786" cy="2521170"/>
        </a:xfrm>
        <a:prstGeom prst="circularArrow">
          <a:avLst>
            <a:gd name="adj1" fmla="val 10980"/>
            <a:gd name="adj2" fmla="val 1142322"/>
            <a:gd name="adj3" fmla="val 4500000"/>
            <a:gd name="adj4" fmla="val 108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BAB21BB3-A0F9-B840-9715-1FC76155B0B8}">
      <dsp:nvSpPr>
        <dsp:cNvPr id="0" name=""/>
        <dsp:cNvSpPr/>
      </dsp:nvSpPr>
      <dsp:spPr>
        <a:xfrm>
          <a:off x="2496410" y="1203585"/>
          <a:ext cx="2609602" cy="6585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Read and/or</a:t>
          </a:r>
          <a:r>
            <a:rPr lang="en-US" sz="2100" kern="1200" baseline="0" dirty="0" smtClean="0"/>
            <a:t> listen 	</a:t>
          </a:r>
          <a:endParaRPr lang="en-US" sz="2100" kern="1200" dirty="0"/>
        </a:p>
      </dsp:txBody>
      <dsp:txXfrm>
        <a:off x="2496410" y="1203585"/>
        <a:ext cx="2609602" cy="658546"/>
      </dsp:txXfrm>
    </dsp:sp>
    <dsp:sp modelId="{1E86620D-846F-6741-A45E-18D834F1DF08}">
      <dsp:nvSpPr>
        <dsp:cNvPr id="0" name=""/>
        <dsp:cNvSpPr/>
      </dsp:nvSpPr>
      <dsp:spPr>
        <a:xfrm>
          <a:off x="1927928" y="1448599"/>
          <a:ext cx="2520786" cy="2521170"/>
        </a:xfrm>
        <a:prstGeom prst="leftCircularArrow">
          <a:avLst>
            <a:gd name="adj1" fmla="val 10980"/>
            <a:gd name="adj2" fmla="val 1142322"/>
            <a:gd name="adj3" fmla="val 6300000"/>
            <a:gd name="adj4" fmla="val 18900000"/>
            <a:gd name="adj5" fmla="val 1250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8003497E-EE36-774C-935C-D3CA34D3025F}">
      <dsp:nvSpPr>
        <dsp:cNvPr id="0" name=""/>
        <dsp:cNvSpPr/>
      </dsp:nvSpPr>
      <dsp:spPr>
        <a:xfrm>
          <a:off x="2431487" y="2335026"/>
          <a:ext cx="2291505" cy="78811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Talk</a:t>
          </a:r>
          <a:r>
            <a:rPr lang="en-US" sz="2100" kern="1200" baseline="0" dirty="0" smtClean="0"/>
            <a:t> about it	</a:t>
          </a:r>
          <a:endParaRPr lang="en-US" sz="2100" kern="1200" dirty="0"/>
        </a:p>
      </dsp:txBody>
      <dsp:txXfrm>
        <a:off x="2431487" y="2335026"/>
        <a:ext cx="2291505" cy="788119"/>
      </dsp:txXfrm>
    </dsp:sp>
    <dsp:sp modelId="{657DC6E9-F4D5-DC4A-A75B-7281836DEFFA}">
      <dsp:nvSpPr>
        <dsp:cNvPr id="0" name=""/>
        <dsp:cNvSpPr/>
      </dsp:nvSpPr>
      <dsp:spPr>
        <a:xfrm>
          <a:off x="2807481" y="3070548"/>
          <a:ext cx="2165746" cy="2166614"/>
        </a:xfrm>
        <a:prstGeom prst="blockArc">
          <a:avLst>
            <a:gd name="adj1" fmla="val 13500000"/>
            <a:gd name="adj2" fmla="val 10800000"/>
            <a:gd name="adj3" fmla="val 12740"/>
          </a:avLst>
        </a:prstGeom>
        <a:gradFill rotWithShape="0">
          <a:gsLst>
            <a:gs pos="0">
              <a:schemeClr val="accent1">
                <a:hueOff val="0"/>
                <a:satOff val="0"/>
                <a:lumOff val="0"/>
                <a:alphaOff val="0"/>
                <a:satMod val="103000"/>
                <a:lumMod val="102000"/>
                <a:tint val="94000"/>
              </a:schemeClr>
            </a:gs>
            <a:gs pos="50000">
              <a:schemeClr val="accent1">
                <a:hueOff val="0"/>
                <a:satOff val="0"/>
                <a:lumOff val="0"/>
                <a:alphaOff val="0"/>
                <a:satMod val="110000"/>
                <a:lumMod val="100000"/>
                <a:shade val="100000"/>
              </a:schemeClr>
            </a:gs>
            <a:gs pos="100000">
              <a:schemeClr val="accent1">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sp>
    <dsp:sp modelId="{514E6B65-CDE9-034E-9F21-0E51BCCCAB80}">
      <dsp:nvSpPr>
        <dsp:cNvPr id="0" name=""/>
        <dsp:cNvSpPr/>
      </dsp:nvSpPr>
      <dsp:spPr>
        <a:xfrm>
          <a:off x="3188558" y="3826271"/>
          <a:ext cx="1400752" cy="700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35" tIns="13335" rIns="13335" bIns="13335" numCol="1" spcCol="1270" anchor="ctr" anchorCtr="0">
          <a:noAutofit/>
        </a:bodyPr>
        <a:lstStyle/>
        <a:p>
          <a:pPr lvl="0" algn="ctr" defTabSz="933450">
            <a:lnSpc>
              <a:spcPct val="90000"/>
            </a:lnSpc>
            <a:spcBef>
              <a:spcPct val="0"/>
            </a:spcBef>
            <a:spcAft>
              <a:spcPct val="35000"/>
            </a:spcAft>
          </a:pPr>
          <a:r>
            <a:rPr lang="en-US" sz="2100" kern="1200" dirty="0" smtClean="0"/>
            <a:t>Write/speak about it</a:t>
          </a:r>
          <a:endParaRPr lang="en-US" sz="2100" kern="1200" dirty="0"/>
        </a:p>
      </dsp:txBody>
      <dsp:txXfrm>
        <a:off x="3188558" y="3826271"/>
        <a:ext cx="1400752" cy="700208"/>
      </dsp:txXfrm>
    </dsp:sp>
  </dsp:spTree>
</dsp:drawing>
</file>

<file path=ppt/diagrams/layout1.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F3ACC816-F18C-F846-BDD3-DCAC34742BA0}" type="datetimeFigureOut">
              <a:rPr lang="en-US" smtClean="0"/>
              <a:t>6/7/17</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418073A-AE13-8D45-8B7F-57E6A1B52E72}" type="slidenum">
              <a:rPr lang="en-US" smtClean="0"/>
              <a:t>‹#›</a:t>
            </a:fld>
            <a:endParaRPr lang="en-US"/>
          </a:p>
        </p:txBody>
      </p:sp>
    </p:spTree>
    <p:extLst>
      <p:ext uri="{BB962C8B-B14F-4D97-AF65-F5344CB8AC3E}">
        <p14:creationId xmlns:p14="http://schemas.microsoft.com/office/powerpoint/2010/main" val="19443249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C1D8CF-BB5C-0E49-B7F6-8B5F78F24BF5}" type="datetimeFigureOut">
              <a:rPr lang="en-US" smtClean="0"/>
              <a:t>6/7/17</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2829D9-7160-FB45-8C46-0EDD3E4336A5}" type="slidenum">
              <a:rPr lang="en-US" smtClean="0"/>
              <a:t>‹#›</a:t>
            </a:fld>
            <a:endParaRPr lang="en-US" dirty="0"/>
          </a:p>
        </p:txBody>
      </p:sp>
    </p:spTree>
    <p:extLst>
      <p:ext uri="{BB962C8B-B14F-4D97-AF65-F5344CB8AC3E}">
        <p14:creationId xmlns:p14="http://schemas.microsoft.com/office/powerpoint/2010/main" val="10392387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C064B2B-BC32-44C2-B279-F76CD7204824}" type="slidenum">
              <a:rPr lang="en-US"/>
              <a:pPr/>
              <a:t>1</a:t>
            </a:fld>
            <a:endParaRPr lang="en-US"/>
          </a:p>
        </p:txBody>
      </p:sp>
    </p:spTree>
    <p:extLst>
      <p:ext uri="{BB962C8B-B14F-4D97-AF65-F5344CB8AC3E}">
        <p14:creationId xmlns:p14="http://schemas.microsoft.com/office/powerpoint/2010/main" val="1844330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C064B2B-BC32-44C2-B279-F76CD7204824}" type="slidenum">
              <a:rPr lang="en-US" smtClean="0"/>
              <a:pPr/>
              <a:t>2</a:t>
            </a:fld>
            <a:endParaRPr lang="en-US"/>
          </a:p>
        </p:txBody>
      </p:sp>
    </p:spTree>
    <p:extLst>
      <p:ext uri="{BB962C8B-B14F-4D97-AF65-F5344CB8AC3E}">
        <p14:creationId xmlns:p14="http://schemas.microsoft.com/office/powerpoint/2010/main" val="4392534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C064B2B-BC32-44C2-B279-F76CD7204824}" type="slidenum">
              <a:rPr lang="en-US" smtClean="0"/>
              <a:pPr/>
              <a:t>3</a:t>
            </a:fld>
            <a:endParaRPr lang="en-US"/>
          </a:p>
        </p:txBody>
      </p:sp>
    </p:spTree>
    <p:extLst>
      <p:ext uri="{BB962C8B-B14F-4D97-AF65-F5344CB8AC3E}">
        <p14:creationId xmlns:p14="http://schemas.microsoft.com/office/powerpoint/2010/main" val="779710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094A33E-D248-F94D-AD4D-0510E44DAAAC}" type="slidenum">
              <a:rPr lang="en-US"/>
              <a:pPr/>
              <a:t>8</a:t>
            </a:fld>
            <a:endParaRPr lang="en-US"/>
          </a:p>
        </p:txBody>
      </p:sp>
      <p:sp>
        <p:nvSpPr>
          <p:cNvPr id="9216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2163" name="Rectangle 3"/>
          <p:cNvSpPr>
            <a:spLocks noGrp="1" noChangeArrowheads="1"/>
          </p:cNvSpPr>
          <p:nvPr>
            <p:ph type="body" idx="1"/>
          </p:nvPr>
        </p:nvSpPr>
        <p:spPr bwMode="auto">
          <a:xfrm>
            <a:off x="685800" y="4343400"/>
            <a:ext cx="5486400" cy="4114800"/>
          </a:xfrm>
          <a:prstGeom prst="rect">
            <a:avLst/>
          </a:prstGeom>
          <a:noFill/>
          <a:ln>
            <a:miter lim="800000"/>
            <a:headEnd/>
            <a:tailEnd/>
          </a:ln>
        </p:spPr>
        <p:txBody>
          <a:bodyPr>
            <a:prstTxWarp prst="textNoShape">
              <a:avLst/>
            </a:prstTxWarp>
          </a:bodyPr>
          <a:lstStyle/>
          <a:p>
            <a:pPr marL="39688">
              <a:spcBef>
                <a:spcPts val="413"/>
              </a:spcBef>
            </a:pPr>
            <a:r>
              <a:rPr lang="en-US">
                <a:solidFill>
                  <a:srgbClr val="000000"/>
                </a:solidFill>
                <a:ea typeface="Arial" charset="0"/>
                <a:cs typeface="Arial" charset="0"/>
                <a:sym typeface="Arial" charset="0"/>
              </a:rPr>
              <a:t>What do you know about the French café? What does it imply about the French life style? </a:t>
            </a:r>
          </a:p>
        </p:txBody>
      </p:sp>
    </p:spTree>
    <p:extLst>
      <p:ext uri="{BB962C8B-B14F-4D97-AF65-F5344CB8AC3E}">
        <p14:creationId xmlns:p14="http://schemas.microsoft.com/office/powerpoint/2010/main" val="1306627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14</a:t>
            </a:fld>
            <a:endParaRPr lang="uk-UA"/>
          </a:p>
        </p:txBody>
      </p:sp>
    </p:spTree>
    <p:extLst>
      <p:ext uri="{BB962C8B-B14F-4D97-AF65-F5344CB8AC3E}">
        <p14:creationId xmlns:p14="http://schemas.microsoft.com/office/powerpoint/2010/main" val="241699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36F1CBA-0513-0F41-A686-590313A0FC65}" type="slidenum">
              <a:rPr lang="en-US"/>
              <a:pPr/>
              <a:t>16</a:t>
            </a:fld>
            <a:endParaRPr lang="en-US"/>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r>
              <a:rPr lang="en-US">
                <a:latin typeface="Verdana" charset="0"/>
              </a:rPr>
              <a:t>Language function….say where you are or aren’t </a:t>
            </a:r>
          </a:p>
          <a:p>
            <a:r>
              <a:rPr lang="en-US">
                <a:latin typeface="Verdana" charset="0"/>
              </a:rPr>
              <a:t>What you are doing or not doing</a:t>
            </a:r>
          </a:p>
          <a:p>
            <a:r>
              <a:rPr lang="en-US">
                <a:latin typeface="Verdana" charset="0"/>
              </a:rPr>
              <a:t>Symbols we wear and why</a:t>
            </a:r>
          </a:p>
          <a:p>
            <a:endParaRPr lang="en-US">
              <a:latin typeface="Verdana" charset="0"/>
            </a:endParaRPr>
          </a:p>
          <a:p>
            <a:r>
              <a:rPr lang="en-US">
                <a:latin typeface="Verdana" charset="0"/>
              </a:rPr>
              <a:t>Play “hide and seek” with 20 questions……Where are you ….. Write one word on slip of paper, can be done in groups also</a:t>
            </a:r>
          </a:p>
          <a:p>
            <a:endParaRPr lang="en-US">
              <a:latin typeface="Verdana" charset="0"/>
            </a:endParaRPr>
          </a:p>
          <a:p>
            <a:r>
              <a:rPr lang="en-US">
                <a:latin typeface="Verdana" charset="0"/>
              </a:rPr>
              <a:t>Elles sont americaines ou canadiennes? </a:t>
            </a:r>
          </a:p>
          <a:p>
            <a:endParaRPr lang="en-US">
              <a:latin typeface="Verdana" charset="0"/>
            </a:endParaRPr>
          </a:p>
          <a:p>
            <a:endParaRPr lang="en-US">
              <a:latin typeface="Verdana" charset="0"/>
            </a:endParaRPr>
          </a:p>
          <a:p>
            <a:endParaRPr lang="en-US">
              <a:latin typeface="Verdana" charset="0"/>
            </a:endParaRPr>
          </a:p>
          <a:p>
            <a:r>
              <a:rPr lang="en-US">
                <a:latin typeface="Verdana" charset="0"/>
              </a:rPr>
              <a:t>Un jour, une mere et sa fille se promenaient dans un champ plein de jolies fleurs rouges.  Il faisait tres beau mais un peu frais parce que c’etait le mois de novembre. La fille etait curieuse. La fleur est un coquelicot, une fleur importante pour honorer les soldats. Elle a decidé de porter une fleur le onze novembre.</a:t>
            </a:r>
          </a:p>
          <a:p>
            <a:endParaRPr lang="en-US">
              <a:latin typeface="Verdana" charset="0"/>
            </a:endParaRPr>
          </a:p>
          <a:p>
            <a:endParaRPr lang="en-US">
              <a:latin typeface="Verdana" charset="0"/>
            </a:endParaRPr>
          </a:p>
          <a:p>
            <a:r>
              <a:rPr lang="en-US">
                <a:latin typeface="Verdana" charset="0"/>
              </a:rPr>
              <a:t>Un jour une mere et sa fille sont dans un champ. Il y a beaucoup de jolies fleurs rouges dans le champs. La fleur est un coquelicot, une fleur importante pour honorer les soldats. Elle a cueilli un coquelicot et elle a decidé de porter la fleur le onze novembre. </a:t>
            </a:r>
          </a:p>
          <a:p>
            <a:endParaRPr lang="en-US"/>
          </a:p>
        </p:txBody>
      </p:sp>
    </p:spTree>
    <p:extLst>
      <p:ext uri="{BB962C8B-B14F-4D97-AF65-F5344CB8AC3E}">
        <p14:creationId xmlns:p14="http://schemas.microsoft.com/office/powerpoint/2010/main" val="17891855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BA5C67D4-64A1-1E43-8A43-F35F5578243A}" type="slidenum">
              <a:rPr lang="en-US">
                <a:latin typeface="Arial" pitchFamily="-101" charset="0"/>
                <a:ea typeface="ＭＳ Ｐゴシック" pitchFamily="-101" charset="-128"/>
                <a:cs typeface="ＭＳ Ｐゴシック" pitchFamily="-101" charset="-128"/>
              </a:rPr>
              <a:pPr/>
              <a:t>18</a:t>
            </a:fld>
            <a:endParaRPr lang="en-US">
              <a:latin typeface="Arial" pitchFamily="-101" charset="0"/>
              <a:ea typeface="ＭＳ Ｐゴシック" pitchFamily="-101" charset="-128"/>
              <a:cs typeface="ＭＳ Ｐゴシック" pitchFamily="-101" charset="-128"/>
            </a:endParaRPr>
          </a:p>
        </p:txBody>
      </p:sp>
      <p:sp>
        <p:nvSpPr>
          <p:cNvPr id="114691" name="Rectangle 2"/>
          <p:cNvSpPr>
            <a:spLocks noGrp="1" noRot="1" noChangeAspect="1" noChangeArrowheads="1"/>
          </p:cNvSpPr>
          <p:nvPr>
            <p:ph type="sldImg"/>
          </p:nvPr>
        </p:nvSpPr>
        <p:spPr>
          <a:solidFill>
            <a:srgbClr val="FFFFFF"/>
          </a:solidFill>
          <a:ln/>
        </p:spPr>
      </p:sp>
      <p:sp>
        <p:nvSpPr>
          <p:cNvPr id="114692" name="Rectangle 3"/>
          <p:cNvSpPr>
            <a:spLocks noGrp="1" noChangeArrowheads="1"/>
          </p:cNvSpPr>
          <p:nvPr>
            <p:ph type="body" idx="1"/>
          </p:nvPr>
        </p:nvSpPr>
        <p:spPr>
          <a:solidFill>
            <a:srgbClr val="FFFFFF"/>
          </a:solidFill>
          <a:ln>
            <a:solidFill>
              <a:srgbClr val="000000"/>
            </a:solidFill>
          </a:ln>
        </p:spPr>
        <p:txBody>
          <a:bodyPr/>
          <a:lstStyle/>
          <a:p>
            <a:r>
              <a:rPr lang="en-US">
                <a:latin typeface="Arial" pitchFamily="-101" charset="0"/>
                <a:ea typeface="ＭＳ Ｐゴシック" pitchFamily="-101" charset="-128"/>
                <a:cs typeface="ＭＳ Ｐゴシック" pitchFamily="-101" charset="-128"/>
              </a:rPr>
              <a:t>What does this suggest</a:t>
            </a:r>
          </a:p>
        </p:txBody>
      </p:sp>
    </p:spTree>
    <p:extLst>
      <p:ext uri="{BB962C8B-B14F-4D97-AF65-F5344CB8AC3E}">
        <p14:creationId xmlns:p14="http://schemas.microsoft.com/office/powerpoint/2010/main" val="17471862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BFABECAE-9C6F-E54D-9EEC-85CE9F3187C4}" type="slidenum">
              <a:rPr lang="en-US">
                <a:latin typeface="Arial" pitchFamily="-65" charset="0"/>
                <a:ea typeface="ＭＳ Ｐゴシック" pitchFamily="-65" charset="-128"/>
                <a:cs typeface="ＭＳ Ｐゴシック" pitchFamily="-65" charset="-128"/>
              </a:rPr>
              <a:pPr/>
              <a:t>19</a:t>
            </a:fld>
            <a:endParaRPr lang="en-US">
              <a:latin typeface="Arial" pitchFamily="-65" charset="0"/>
              <a:ea typeface="ＭＳ Ｐゴシック" pitchFamily="-65" charset="-128"/>
              <a:cs typeface="ＭＳ Ｐゴシック" pitchFamily="-65" charset="-128"/>
            </a:endParaRPr>
          </a:p>
        </p:txBody>
      </p:sp>
      <p:sp>
        <p:nvSpPr>
          <p:cNvPr id="80899" name="Rectangle 2"/>
          <p:cNvSpPr>
            <a:spLocks noGrp="1" noRot="1" noChangeAspect="1" noChangeArrowheads="1"/>
          </p:cNvSpPr>
          <p:nvPr>
            <p:ph type="sldImg"/>
          </p:nvPr>
        </p:nvSpPr>
        <p:spPr>
          <a:solidFill>
            <a:srgbClr val="FFFFFF"/>
          </a:solidFill>
          <a:ln/>
        </p:spPr>
      </p:sp>
      <p:sp>
        <p:nvSpPr>
          <p:cNvPr id="80900" name="Rectangle 3"/>
          <p:cNvSpPr>
            <a:spLocks noGrp="1" noChangeArrowheads="1"/>
          </p:cNvSpPr>
          <p:nvPr>
            <p:ph type="body" idx="1"/>
          </p:nvPr>
        </p:nvSpPr>
        <p:spPr>
          <a:solidFill>
            <a:srgbClr val="FFFFFF"/>
          </a:solidFill>
          <a:ln>
            <a:solidFill>
              <a:srgbClr val="000000"/>
            </a:solidFill>
          </a:ln>
        </p:spPr>
        <p:txBody>
          <a:bodyPr/>
          <a:lstStyle/>
          <a:p>
            <a:endParaRPr lang="en-US">
              <a:latin typeface="Arial" pitchFamily="-65" charset="0"/>
              <a:ea typeface="ＭＳ Ｐゴシック" pitchFamily="-65" charset="-128"/>
              <a:cs typeface="ＭＳ Ｐゴシック" pitchFamily="-65" charset="-128"/>
            </a:endParaRPr>
          </a:p>
        </p:txBody>
      </p:sp>
      <p:sp>
        <p:nvSpPr>
          <p:cNvPr id="80901" name="Footer Placeholder 5"/>
          <p:cNvSpPr>
            <a:spLocks noGrp="1"/>
          </p:cNvSpPr>
          <p:nvPr>
            <p:ph type="ftr" sz="quarter" idx="4"/>
          </p:nvPr>
        </p:nvSpPr>
        <p:spPr>
          <a:noFill/>
        </p:spPr>
        <p:txBody>
          <a:bodyPr/>
          <a:lstStyle/>
          <a:p>
            <a:r>
              <a:rPr lang="en-US">
                <a:latin typeface="Arial" pitchFamily="-65" charset="0"/>
                <a:ea typeface="ＭＳ Ｐゴシック" pitchFamily="-65" charset="-128"/>
                <a:cs typeface="ＭＳ Ｐゴシック" pitchFamily="-65" charset="-128"/>
              </a:rPr>
              <a:t>L. Terrill</a:t>
            </a:r>
          </a:p>
        </p:txBody>
      </p:sp>
      <p:sp>
        <p:nvSpPr>
          <p:cNvPr id="80902" name="Header Placeholder 7"/>
          <p:cNvSpPr>
            <a:spLocks noGrp="1"/>
          </p:cNvSpPr>
          <p:nvPr>
            <p:ph type="hdr" sz="quarter"/>
          </p:nvPr>
        </p:nvSpPr>
        <p:spPr>
          <a:noFill/>
        </p:spPr>
        <p:txBody>
          <a:bodyPr/>
          <a:lstStyle/>
          <a:p>
            <a:r>
              <a:rPr lang="en-US">
                <a:latin typeface="Arial" pitchFamily="-65" charset="0"/>
                <a:ea typeface="ＭＳ Ｐゴシック" pitchFamily="-65" charset="-128"/>
                <a:cs typeface="ＭＳ Ｐゴシック" pitchFamily="-65" charset="-128"/>
              </a:rPr>
              <a:t>Curriculum Design</a:t>
            </a:r>
          </a:p>
        </p:txBody>
      </p:sp>
    </p:spTree>
    <p:extLst>
      <p:ext uri="{BB962C8B-B14F-4D97-AF65-F5344CB8AC3E}">
        <p14:creationId xmlns:p14="http://schemas.microsoft.com/office/powerpoint/2010/main" val="348699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1E35CB3-1955-EF4B-A07F-669D25884C65}" type="slidenum">
              <a:rPr lang="uk-UA"/>
              <a:pPr/>
              <a:t>20</a:t>
            </a:fld>
            <a:endParaRPr lang="uk-UA"/>
          </a:p>
        </p:txBody>
      </p:sp>
    </p:spTree>
    <p:extLst>
      <p:ext uri="{BB962C8B-B14F-4D97-AF65-F5344CB8AC3E}">
        <p14:creationId xmlns:p14="http://schemas.microsoft.com/office/powerpoint/2010/main" val="4069066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657350" y="4464028"/>
            <a:ext cx="6858000" cy="1194650"/>
          </a:xfrm>
        </p:spPr>
        <p:txBody>
          <a:bodyPr wrap="none" anchor="t">
            <a:normAutofit/>
          </a:bodyPr>
          <a:lstStyle>
            <a:lvl1pPr algn="r">
              <a:defRPr sz="7200" b="0" spc="-225">
                <a:gradFill flip="none" rotWithShape="1">
                  <a:gsLst>
                    <a:gs pos="32000">
                      <a:schemeClr val="tx1">
                        <a:lumMod val="89000"/>
                      </a:schemeClr>
                    </a:gs>
                    <a:gs pos="1000">
                      <a:schemeClr val="bg1">
                        <a:lumMod val="41000"/>
                        <a:lumOff val="59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1657349" y="3829878"/>
            <a:ext cx="6858000" cy="618523"/>
          </a:xfrm>
        </p:spPr>
        <p:txBody>
          <a:bodyPr anchor="b">
            <a:normAutofit/>
          </a:bodyPr>
          <a:lstStyle>
            <a:lvl1pPr marL="0" indent="0" algn="r">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61133455"/>
      </p:ext>
    </p:extLst>
  </p:cSld>
  <p:clrMapOvr>
    <a:masterClrMapping/>
  </p:clrMapOvr>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367161"/>
            <a:ext cx="7886700" cy="819355"/>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29841" y="987426"/>
            <a:ext cx="7886700" cy="337973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629841" y="5186516"/>
            <a:ext cx="7885509" cy="682472"/>
          </a:xfrm>
        </p:spPr>
        <p:txBody>
          <a:bodyPr/>
          <a:lstStyle>
            <a:lvl1pPr marL="0" indent="0">
              <a:buNone/>
              <a:defRPr sz="12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969888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5"/>
            <a:ext cx="7886700" cy="3534344"/>
          </a:xfrm>
        </p:spPr>
        <p:txBody>
          <a:bodyPr anchor="ctr"/>
          <a:lstStyle>
            <a:lvl1pPr>
              <a:defRPr sz="240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489399"/>
            <a:ext cx="7885509" cy="1501826"/>
          </a:xfrm>
        </p:spPr>
        <p:txBody>
          <a:bodyPr anchor="ct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6" name="Footer Placeholder 5"/>
          <p:cNvSpPr>
            <a:spLocks noGrp="1"/>
          </p:cNvSpPr>
          <p:nvPr>
            <p:ph type="ftr" sz="quarter" idx="11"/>
          </p:nvPr>
        </p:nvSpPr>
        <p:spPr>
          <a:xfrm>
            <a:off x="631730" y="6356351"/>
            <a:ext cx="3086100" cy="365125"/>
          </a:xfrm>
        </p:spPr>
        <p:txBody>
          <a:bodyPr/>
          <a:lstStyle>
            <a:lvl1pPr algn="l">
              <a:defRPr/>
            </a:lvl1p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9439546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4659" y="365125"/>
            <a:ext cx="6977064" cy="2992904"/>
          </a:xfrm>
        </p:spPr>
        <p:txBody>
          <a:bodyPr anchor="ctr"/>
          <a:lstStyle>
            <a:lvl1pPr>
              <a:defRPr sz="3300"/>
            </a:lvl1pPr>
          </a:lstStyle>
          <a:p>
            <a:r>
              <a:rPr lang="en-US" smtClean="0"/>
              <a:t>Click to edit Master title style</a:t>
            </a:r>
            <a:endParaRPr lang="en-US" dirty="0"/>
          </a:p>
        </p:txBody>
      </p:sp>
      <p:sp>
        <p:nvSpPr>
          <p:cNvPr id="12" name="Text Placeholder 3"/>
          <p:cNvSpPr>
            <a:spLocks noGrp="1"/>
          </p:cNvSpPr>
          <p:nvPr>
            <p:ph type="body" sz="half" idx="13"/>
          </p:nvPr>
        </p:nvSpPr>
        <p:spPr>
          <a:xfrm>
            <a:off x="1290484" y="3365557"/>
            <a:ext cx="6564224" cy="548968"/>
          </a:xfrm>
        </p:spPr>
        <p:txBody>
          <a:bodyPr anchor="t">
            <a:normAutofit/>
          </a:bodyPr>
          <a:lstStyle>
            <a:lvl1pPr marL="0" indent="0">
              <a:buNone/>
              <a:defRPr sz="10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4" name="Text Placeholder 3"/>
          <p:cNvSpPr>
            <a:spLocks noGrp="1"/>
          </p:cNvSpPr>
          <p:nvPr>
            <p:ph type="body" sz="half" idx="2"/>
          </p:nvPr>
        </p:nvSpPr>
        <p:spPr>
          <a:xfrm>
            <a:off x="628650" y="4501729"/>
            <a:ext cx="7884318" cy="1489496"/>
          </a:xfrm>
        </p:spPr>
        <p:txBody>
          <a:bodyPr anchor="ctr">
            <a:normAutofit/>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833283" y="786824"/>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6000" dirty="0">
                <a:solidFill>
                  <a:schemeClr val="tx1"/>
                </a:solidFill>
                <a:effectLst/>
              </a:rPr>
              <a:t>“</a:t>
            </a:r>
          </a:p>
        </p:txBody>
      </p:sp>
      <p:sp>
        <p:nvSpPr>
          <p:cNvPr id="10" name="TextBox 9"/>
          <p:cNvSpPr txBox="1"/>
          <p:nvPr/>
        </p:nvSpPr>
        <p:spPr>
          <a:xfrm>
            <a:off x="7828359" y="2743200"/>
            <a:ext cx="457200" cy="584776"/>
          </a:xfrm>
          <a:prstGeom prst="rect">
            <a:avLst/>
          </a:prstGeom>
        </p:spPr>
        <p:txBody>
          <a:bodyPr vert="horz" lIns="68580" tIns="34290" rIns="68580" bIns="3429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6000" dirty="0">
                <a:solidFill>
                  <a:schemeClr val="tx1"/>
                </a:solidFill>
                <a:effectLst/>
              </a:rPr>
              <a:t>”</a:t>
            </a:r>
          </a:p>
        </p:txBody>
      </p:sp>
    </p:spTree>
    <p:extLst>
      <p:ext uri="{BB962C8B-B14F-4D97-AF65-F5344CB8AC3E}">
        <p14:creationId xmlns:p14="http://schemas.microsoft.com/office/powerpoint/2010/main" val="15837828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29841" y="2326968"/>
            <a:ext cx="7886700" cy="2511835"/>
          </a:xfrm>
        </p:spPr>
        <p:txBody>
          <a:bodyPr anchor="b">
            <a:normAutofit/>
          </a:bodyPr>
          <a:lstStyle>
            <a:lvl1pPr>
              <a:defRPr sz="4050"/>
            </a:lvl1pPr>
          </a:lstStyle>
          <a:p>
            <a:r>
              <a:rPr lang="en-US" smtClean="0"/>
              <a:t>Click to edit Master title style</a:t>
            </a:r>
            <a:endParaRPr lang="en-US" dirty="0"/>
          </a:p>
        </p:txBody>
      </p:sp>
      <p:sp>
        <p:nvSpPr>
          <p:cNvPr id="4" name="Text Placeholder 3"/>
          <p:cNvSpPr>
            <a:spLocks noGrp="1"/>
          </p:cNvSpPr>
          <p:nvPr>
            <p:ph type="body" sz="half" idx="2"/>
          </p:nvPr>
        </p:nvSpPr>
        <p:spPr>
          <a:xfrm>
            <a:off x="629841" y="4850581"/>
            <a:ext cx="7885509" cy="1140644"/>
          </a:xfrm>
        </p:spPr>
        <p:txBody>
          <a:bodyPr anchor="t"/>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7818563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15"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7" name="Text Placeholder 2"/>
          <p:cNvSpPr>
            <a:spLocks noGrp="1"/>
          </p:cNvSpPr>
          <p:nvPr>
            <p:ph type="body" idx="1"/>
          </p:nvPr>
        </p:nvSpPr>
        <p:spPr>
          <a:xfrm>
            <a:off x="1002961" y="1885950"/>
            <a:ext cx="2210150" cy="576262"/>
          </a:xfrm>
        </p:spPr>
        <p:txBody>
          <a:bodyPr anchor="b">
            <a:noAutofit/>
          </a:bodyPr>
          <a:lstStyle>
            <a:lvl1pPr marL="0" indent="0">
              <a:buNone/>
              <a:defRPr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8" name="Text Placeholder 3"/>
          <p:cNvSpPr>
            <a:spLocks noGrp="1"/>
          </p:cNvSpPr>
          <p:nvPr>
            <p:ph type="body" sz="half" idx="15"/>
          </p:nvPr>
        </p:nvSpPr>
        <p:spPr>
          <a:xfrm>
            <a:off x="1017598" y="2571750"/>
            <a:ext cx="2195513"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9" name="Text Placeholder 4"/>
          <p:cNvSpPr>
            <a:spLocks noGrp="1"/>
          </p:cNvSpPr>
          <p:nvPr>
            <p:ph type="body" sz="quarter" idx="3"/>
          </p:nvPr>
        </p:nvSpPr>
        <p:spPr>
          <a:xfrm>
            <a:off x="3440996" y="1885950"/>
            <a:ext cx="2202181" cy="576262"/>
          </a:xfrm>
        </p:spPr>
        <p:txBody>
          <a:bodyPr vert="horz" lIns="91440" tIns="45720" rIns="91440" bIns="45720" rtlCol="0" anchor="b">
            <a:noAutofit/>
          </a:bodyPr>
          <a:lstStyle>
            <a:lvl1pPr>
              <a:buNone/>
              <a:defRPr lang="en-US" sz="18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0" name="Text Placeholder 3"/>
          <p:cNvSpPr>
            <a:spLocks noGrp="1"/>
          </p:cNvSpPr>
          <p:nvPr>
            <p:ph type="body" sz="half" idx="16"/>
          </p:nvPr>
        </p:nvSpPr>
        <p:spPr>
          <a:xfrm>
            <a:off x="3433081" y="2571750"/>
            <a:ext cx="2210096"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11" name="Text Placeholder 4"/>
          <p:cNvSpPr>
            <a:spLocks noGrp="1"/>
          </p:cNvSpPr>
          <p:nvPr>
            <p:ph type="body" sz="quarter" idx="13"/>
          </p:nvPr>
        </p:nvSpPr>
        <p:spPr>
          <a:xfrm>
            <a:off x="5871777" y="1885950"/>
            <a:ext cx="2199085" cy="576262"/>
          </a:xfrm>
        </p:spPr>
        <p:txBody>
          <a:bodyPr vert="horz" lIns="91440" tIns="45720" rIns="91440" bIns="45720" rtlCol="0" anchor="b">
            <a:noAutofit/>
          </a:bodyPr>
          <a:lstStyle>
            <a:lvl1pPr>
              <a:buNone/>
              <a:defRPr lang="en-US" sz="1800" b="0" dirty="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12" name="Text Placeholder 3"/>
          <p:cNvSpPr>
            <a:spLocks noGrp="1"/>
          </p:cNvSpPr>
          <p:nvPr>
            <p:ph type="body" sz="half" idx="17"/>
          </p:nvPr>
        </p:nvSpPr>
        <p:spPr>
          <a:xfrm>
            <a:off x="5871777" y="2571750"/>
            <a:ext cx="2199085" cy="3589338"/>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3975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30" name="Title 1"/>
          <p:cNvSpPr>
            <a:spLocks noGrp="1"/>
          </p:cNvSpPr>
          <p:nvPr>
            <p:ph type="title"/>
          </p:nvPr>
        </p:nvSpPr>
        <p:spPr>
          <a:xfrm>
            <a:off x="628650" y="365126"/>
            <a:ext cx="7886700" cy="1325563"/>
          </a:xfrm>
        </p:spPr>
        <p:txBody>
          <a:bodyPr/>
          <a:lstStyle/>
          <a:p>
            <a:r>
              <a:rPr lang="en-US" smtClean="0"/>
              <a:t>Click to edit Master title style</a:t>
            </a:r>
            <a:endParaRPr lang="en-US" dirty="0"/>
          </a:p>
        </p:txBody>
      </p:sp>
      <p:sp>
        <p:nvSpPr>
          <p:cNvPr id="19" name="Text Placeholder 2"/>
          <p:cNvSpPr>
            <a:spLocks noGrp="1"/>
          </p:cNvSpPr>
          <p:nvPr>
            <p:ph type="body" idx="1"/>
          </p:nvPr>
        </p:nvSpPr>
        <p:spPr>
          <a:xfrm>
            <a:off x="999064" y="4297503"/>
            <a:ext cx="2205038"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0" name="Picture Placeholder 2"/>
          <p:cNvSpPr>
            <a:spLocks noGrp="1" noChangeAspect="1"/>
          </p:cNvSpPr>
          <p:nvPr>
            <p:ph type="pic" idx="15"/>
          </p:nvPr>
        </p:nvSpPr>
        <p:spPr>
          <a:xfrm>
            <a:off x="999064" y="2256354"/>
            <a:ext cx="220503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1" name="Text Placeholder 3"/>
          <p:cNvSpPr>
            <a:spLocks noGrp="1"/>
          </p:cNvSpPr>
          <p:nvPr>
            <p:ph type="body" sz="half" idx="18"/>
          </p:nvPr>
        </p:nvSpPr>
        <p:spPr>
          <a:xfrm>
            <a:off x="999064" y="4873766"/>
            <a:ext cx="220503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2" name="Text Placeholder 4"/>
          <p:cNvSpPr>
            <a:spLocks noGrp="1"/>
          </p:cNvSpPr>
          <p:nvPr>
            <p:ph type="body" sz="quarter" idx="3"/>
          </p:nvPr>
        </p:nvSpPr>
        <p:spPr>
          <a:xfrm>
            <a:off x="3426748" y="4297503"/>
            <a:ext cx="2197894"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3" name="Picture Placeholder 2"/>
          <p:cNvSpPr>
            <a:spLocks noGrp="1" noChangeAspect="1"/>
          </p:cNvSpPr>
          <p:nvPr>
            <p:ph type="pic" idx="21"/>
          </p:nvPr>
        </p:nvSpPr>
        <p:spPr>
          <a:xfrm>
            <a:off x="3426747" y="2256354"/>
            <a:ext cx="2197894"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4" name="Text Placeholder 3"/>
          <p:cNvSpPr>
            <a:spLocks noGrp="1"/>
          </p:cNvSpPr>
          <p:nvPr>
            <p:ph type="body" sz="half" idx="19"/>
          </p:nvPr>
        </p:nvSpPr>
        <p:spPr>
          <a:xfrm>
            <a:off x="3425733" y="4873765"/>
            <a:ext cx="2200805"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25" name="Text Placeholder 4"/>
          <p:cNvSpPr>
            <a:spLocks noGrp="1"/>
          </p:cNvSpPr>
          <p:nvPr>
            <p:ph type="body" sz="quarter" idx="13"/>
          </p:nvPr>
        </p:nvSpPr>
        <p:spPr>
          <a:xfrm>
            <a:off x="5853242" y="4297503"/>
            <a:ext cx="2199085" cy="576262"/>
          </a:xfrm>
        </p:spPr>
        <p:txBody>
          <a:bodyPr anchor="b">
            <a:noAutofit/>
          </a:bodyPr>
          <a:lstStyle>
            <a:lvl1pPr marL="0" indent="0">
              <a:buNone/>
              <a:defRPr sz="1800" b="0">
                <a:gradFill>
                  <a:gsLst>
                    <a:gs pos="34000">
                      <a:schemeClr val="tx1">
                        <a:lumMod val="93000"/>
                      </a:schemeClr>
                    </a:gs>
                    <a:gs pos="0">
                      <a:schemeClr val="bg1">
                        <a:lumMod val="41000"/>
                        <a:lumOff val="59000"/>
                      </a:schemeClr>
                    </a:gs>
                    <a:gs pos="100000">
                      <a:schemeClr val="tx2">
                        <a:lumMod val="0"/>
                        <a:lumOff val="100000"/>
                      </a:schemeClr>
                    </a:gs>
                  </a:gsLst>
                  <a:lin ang="4800000" scaled="0"/>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26" name="Picture Placeholder 2"/>
          <p:cNvSpPr>
            <a:spLocks noGrp="1" noChangeAspect="1"/>
          </p:cNvSpPr>
          <p:nvPr>
            <p:ph type="pic" idx="22"/>
          </p:nvPr>
        </p:nvSpPr>
        <p:spPr>
          <a:xfrm>
            <a:off x="5853241" y="2256354"/>
            <a:ext cx="219908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dirty="0" smtClean="0"/>
              <a:t>Drag picture to placeholder or click icon to add</a:t>
            </a:r>
            <a:endParaRPr lang="en-US" dirty="0"/>
          </a:p>
        </p:txBody>
      </p:sp>
      <p:sp>
        <p:nvSpPr>
          <p:cNvPr id="27" name="Text Placeholder 3"/>
          <p:cNvSpPr>
            <a:spLocks noGrp="1"/>
          </p:cNvSpPr>
          <p:nvPr>
            <p:ph type="body" sz="half" idx="20"/>
          </p:nvPr>
        </p:nvSpPr>
        <p:spPr>
          <a:xfrm>
            <a:off x="5853148" y="4873763"/>
            <a:ext cx="2201998" cy="659189"/>
          </a:xfrm>
        </p:spPr>
        <p:txBody>
          <a:bodyPr anchor="t">
            <a:normAutofit/>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smtClean="0"/>
              <a:t>Click to edit Master text styles</a:t>
            </a:r>
          </a:p>
        </p:txBody>
      </p:sp>
      <p:sp>
        <p:nvSpPr>
          <p:cNvPr id="3" name="Date Placeholder 2"/>
          <p:cNvSpPr>
            <a:spLocks noGrp="1"/>
          </p:cNvSpPr>
          <p:nvPr>
            <p:ph type="dt" sz="half" idx="10"/>
          </p:nvPr>
        </p:nvSpPr>
        <p:spPr/>
        <p:txBody>
          <a:bodyPr/>
          <a:lstStyle/>
          <a:p>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813915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628650" y="6311902"/>
            <a:ext cx="3086100" cy="365125"/>
          </a:xfrm>
        </p:spPr>
        <p:txBody>
          <a:bodyPr/>
          <a:lstStyle>
            <a:lvl1pPr algn="l">
              <a:defRPr/>
            </a:lvl1pPr>
          </a:lstStyle>
          <a:p>
            <a:r>
              <a:rPr lang="en-US"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304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6593193"/>
      </p:ext>
    </p:extLst>
  </p:cSld>
  <p:clrMapOvr>
    <a:masterClrMapping/>
  </p:clrMapOvr>
  <p:extLst mod="1">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dirty="0"/>
          </a:p>
        </p:txBody>
      </p:sp>
      <p:sp>
        <p:nvSpPr>
          <p:cNvPr id="5" name="Date Placeholder 4"/>
          <p:cNvSpPr>
            <a:spLocks noGrp="1"/>
          </p:cNvSpPr>
          <p:nvPr>
            <p:ph type="dt" sz="half" idx="10"/>
          </p:nvPr>
        </p:nvSpPr>
        <p:spPr>
          <a:xfrm>
            <a:off x="7010400" y="6553200"/>
            <a:ext cx="1905000" cy="304800"/>
          </a:xfrm>
          <a:prstGeom prst="rect">
            <a:avLst/>
          </a:prstGeom>
        </p:spPr>
        <p:txBody>
          <a:bodyPr/>
          <a:lstStyle>
            <a:lvl1pPr>
              <a:defRPr/>
            </a:lvl1pPr>
          </a:lstStyle>
          <a:p>
            <a:pPr>
              <a:defRPr/>
            </a:pPr>
            <a:endParaRPr lang="en-US" dirty="0"/>
          </a:p>
        </p:txBody>
      </p:sp>
      <p:sp>
        <p:nvSpPr>
          <p:cNvPr id="6" name="Footer Placeholder 5"/>
          <p:cNvSpPr>
            <a:spLocks noGrp="1"/>
          </p:cNvSpPr>
          <p:nvPr>
            <p:ph type="ftr" sz="quarter" idx="11"/>
          </p:nvPr>
        </p:nvSpPr>
        <p:spPr>
          <a:xfrm>
            <a:off x="3101975" y="6605588"/>
            <a:ext cx="2895600" cy="304800"/>
          </a:xfrm>
        </p:spPr>
        <p:txBody>
          <a:bodyPr/>
          <a:lstStyle>
            <a:lvl1pPr>
              <a:defRPr/>
            </a:lvl1pPr>
          </a:lstStyle>
          <a:p>
            <a:pPr>
              <a:defRPr/>
            </a:pPr>
            <a:r>
              <a:rPr lang="en-US" dirty="0"/>
              <a:t>Laura Terrill</a:t>
            </a:r>
          </a:p>
        </p:txBody>
      </p:sp>
      <p:sp>
        <p:nvSpPr>
          <p:cNvPr id="7" name="Slide Number Placeholder 6"/>
          <p:cNvSpPr>
            <a:spLocks noGrp="1"/>
          </p:cNvSpPr>
          <p:nvPr>
            <p:ph type="sldNum" sz="quarter" idx="12"/>
          </p:nvPr>
        </p:nvSpPr>
        <p:spPr>
          <a:xfrm>
            <a:off x="84138" y="5946775"/>
            <a:ext cx="587375" cy="885825"/>
          </a:xfrm>
          <a:prstGeom prst="rect">
            <a:avLst/>
          </a:prstGeom>
        </p:spPr>
        <p:txBody>
          <a:bodyPr/>
          <a:lstStyle>
            <a:lvl1pPr>
              <a:defRPr/>
            </a:lvl1pPr>
          </a:lstStyle>
          <a:p>
            <a:pPr>
              <a:defRPr/>
            </a:pPr>
            <a:fld id="{5FF811C5-25EF-6C44-958A-B5B360920596}" type="slidenum">
              <a:rPr lang="en-US"/>
              <a:pPr>
                <a:defRPr/>
              </a:pPr>
              <a:t>‹#›</a:t>
            </a:fld>
            <a:endParaRPr lang="en-US" dirty="0"/>
          </a:p>
        </p:txBody>
      </p:sp>
    </p:spTree>
    <p:extLst>
      <p:ext uri="{BB962C8B-B14F-4D97-AF65-F5344CB8AC3E}">
        <p14:creationId xmlns:p14="http://schemas.microsoft.com/office/powerpoint/2010/main" val="12267444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8"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1"/>
          </p:nvPr>
        </p:nvSpPr>
        <p:spPr>
          <a:xfrm>
            <a:off x="149826" y="6356351"/>
            <a:ext cx="3086100" cy="365125"/>
          </a:xfrm>
        </p:spPr>
        <p:txBody>
          <a:bodyPr/>
          <a:lstStyle>
            <a:lvl1pPr algn="l">
              <a:defRPr/>
            </a:lvl1pPr>
          </a:lstStyle>
          <a:p>
            <a:r>
              <a:rPr lang="en-US" dirty="0" smtClean="0"/>
              <a:t>Laura Terrill</a:t>
            </a:r>
            <a:endParaRPr lang="en-US" dirty="0"/>
          </a:p>
        </p:txBody>
      </p:sp>
      <p:sp>
        <p:nvSpPr>
          <p:cNvPr id="6" name="Slide Number Placeholder 5"/>
          <p:cNvSpPr>
            <a:spLocks noGrp="1"/>
          </p:cNvSpPr>
          <p:nvPr>
            <p:ph type="sldNum" sz="quarter" idx="12"/>
          </p:nvPr>
        </p:nvSpPr>
        <p:spPr>
          <a:xfrm>
            <a:off x="6457950"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979854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Title 1"/>
          <p:cNvSpPr>
            <a:spLocks noGrp="1"/>
          </p:cNvSpPr>
          <p:nvPr>
            <p:ph type="ctrTitle"/>
          </p:nvPr>
        </p:nvSpPr>
        <p:spPr>
          <a:xfrm>
            <a:off x="640899" y="4464028"/>
            <a:ext cx="6858000" cy="1194650"/>
          </a:xfrm>
        </p:spPr>
        <p:txBody>
          <a:bodyPr wrap="none" anchor="t">
            <a:normAutofit/>
          </a:bodyPr>
          <a:lstStyle>
            <a:lvl1pPr algn="l">
              <a:defRPr sz="7200" b="0" spc="-225">
                <a:gradFill flip="none" rotWithShape="1">
                  <a:gsLst>
                    <a:gs pos="32000">
                      <a:schemeClr val="tx1">
                        <a:lumMod val="89000"/>
                      </a:schemeClr>
                    </a:gs>
                    <a:gs pos="0">
                      <a:schemeClr val="bg1">
                        <a:lumMod val="47000"/>
                        <a:lumOff val="53000"/>
                      </a:schemeClr>
                    </a:gs>
                    <a:gs pos="100000">
                      <a:schemeClr val="tx2">
                        <a:lumMod val="0"/>
                        <a:lumOff val="100000"/>
                      </a:schemeClr>
                    </a:gs>
                  </a:gsLst>
                  <a:lin ang="8100000" scaled="1"/>
                  <a:tileRect/>
                </a:gradFill>
                <a:effectLst>
                  <a:outerShdw blurRad="469900" dist="342900" dir="5400000" sy="-20000" rotWithShape="0">
                    <a:prstClr val="black">
                      <a:alpha val="66000"/>
                    </a:prstClr>
                  </a:outerShdw>
                </a:effectLst>
                <a:latin typeface="+mj-lt"/>
              </a:defRPr>
            </a:lvl1pPr>
          </a:lstStyle>
          <a:p>
            <a:r>
              <a:rPr lang="en-US" smtClean="0"/>
              <a:t>Click to edit Master title style</a:t>
            </a:r>
            <a:endParaRPr lang="en-US" dirty="0"/>
          </a:p>
        </p:txBody>
      </p:sp>
      <p:sp>
        <p:nvSpPr>
          <p:cNvPr id="8" name="Subtitle 2"/>
          <p:cNvSpPr>
            <a:spLocks noGrp="1"/>
          </p:cNvSpPr>
          <p:nvPr>
            <p:ph type="subTitle" idx="1"/>
          </p:nvPr>
        </p:nvSpPr>
        <p:spPr>
          <a:xfrm>
            <a:off x="640899" y="3829878"/>
            <a:ext cx="6858000" cy="617822"/>
          </a:xfrm>
        </p:spPr>
        <p:txBody>
          <a:bodyPr anchor="b">
            <a:normAutofit/>
          </a:bodyPr>
          <a:lstStyle>
            <a:lvl1pPr marL="0" indent="0" algn="l">
              <a:buNone/>
              <a:defRPr sz="2400" b="0">
                <a:gradFill flip="none" rotWithShape="1">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tileRect/>
                </a:gradFill>
                <a:latin typeface="+mj-lt"/>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dirty="0" smtClean="0"/>
              <a:t>Laura Terrill</a:t>
            </a:r>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77398199"/>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40000" y="1825625"/>
            <a:ext cx="3768912"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39880" y="1825625"/>
            <a:ext cx="377547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a:xfrm>
            <a:off x="628650" y="6311899"/>
            <a:ext cx="3086100" cy="365125"/>
          </a:xfrm>
        </p:spPr>
        <p:txBody>
          <a:bodyPr/>
          <a:lstStyle>
            <a:lvl1pPr algn="l">
              <a:defRPr/>
            </a:lvl1pPr>
          </a:lstStyle>
          <a:p>
            <a:r>
              <a:rPr lang="en-US"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13696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40000" y="1681163"/>
            <a:ext cx="3768912" cy="823912"/>
          </a:xfrm>
        </p:spPr>
        <p:txBody>
          <a:bodyPr anchor="b">
            <a:normAutofit/>
          </a:bodyPr>
          <a:lstStyle>
            <a:lvl1pPr marL="0" indent="0">
              <a:buNone/>
              <a:defRPr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840000" y="2505075"/>
            <a:ext cx="3768912"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39880" y="1681163"/>
            <a:ext cx="3776661" cy="823912"/>
          </a:xfrm>
        </p:spPr>
        <p:txBody>
          <a:bodyPr vert="horz" lIns="91440" tIns="45720" rIns="91440" bIns="45720" rtlCol="0" anchor="b">
            <a:normAutofit/>
          </a:bodyPr>
          <a:lstStyle>
            <a:lvl1pPr>
              <a:buNone/>
              <a:defRPr lang="en-US" sz="2000" b="0">
                <a:gradFill>
                  <a:gsLst>
                    <a:gs pos="15000">
                      <a:schemeClr val="tx2"/>
                    </a:gs>
                    <a:gs pos="73000">
                      <a:schemeClr val="tx2">
                        <a:lumMod val="60000"/>
                        <a:lumOff val="40000"/>
                      </a:schemeClr>
                    </a:gs>
                    <a:gs pos="0">
                      <a:schemeClr val="tx2">
                        <a:lumMod val="90000"/>
                        <a:lumOff val="10000"/>
                      </a:schemeClr>
                    </a:gs>
                    <a:gs pos="100000">
                      <a:schemeClr val="tx2">
                        <a:lumMod val="0"/>
                        <a:lumOff val="100000"/>
                      </a:schemeClr>
                    </a:gs>
                  </a:gsLst>
                  <a:lin ang="16200000" scaled="1"/>
                </a:gradFill>
              </a:defRPr>
            </a:lvl1pPr>
          </a:lstStyle>
          <a:p>
            <a:pPr marL="0" lvl="0" indent="0">
              <a:buNone/>
            </a:pPr>
            <a:r>
              <a:rPr lang="en-US" smtClean="0"/>
              <a:t>Click to edit Master text styles</a:t>
            </a:r>
          </a:p>
        </p:txBody>
      </p:sp>
      <p:sp>
        <p:nvSpPr>
          <p:cNvPr id="6" name="Content Placeholder 5"/>
          <p:cNvSpPr>
            <a:spLocks noGrp="1"/>
          </p:cNvSpPr>
          <p:nvPr>
            <p:ph sz="quarter" idx="4"/>
          </p:nvPr>
        </p:nvSpPr>
        <p:spPr>
          <a:xfrm>
            <a:off x="4739880" y="2505075"/>
            <a:ext cx="377666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8" name="Footer Placeholder 7"/>
          <p:cNvSpPr>
            <a:spLocks noGrp="1"/>
          </p:cNvSpPr>
          <p:nvPr>
            <p:ph type="ftr" sz="quarter" idx="11"/>
          </p:nvPr>
        </p:nvSpPr>
        <p:spPr/>
        <p:txBody>
          <a:bodyPr/>
          <a:lstStyle/>
          <a:p>
            <a:r>
              <a:rPr lang="en-US" dirty="0" smtClean="0"/>
              <a:t>Laura Terrill</a:t>
            </a:r>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01005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a:xfrm>
            <a:off x="590550" y="6356351"/>
            <a:ext cx="3086100" cy="365125"/>
          </a:xfrm>
        </p:spPr>
        <p:txBody>
          <a:bodyPr/>
          <a:lstStyle>
            <a:lvl1pPr algn="l">
              <a:defRPr/>
            </a:lvl1p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987196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343619" y="6356351"/>
            <a:ext cx="3086100" cy="365125"/>
          </a:xfrm>
        </p:spPr>
        <p:txBody>
          <a:bodyPr/>
          <a:lstStyle>
            <a:lvl1pPr algn="l">
              <a:defRPr/>
            </a:lvl1pPr>
          </a:lstStyle>
          <a:p>
            <a:r>
              <a:rPr lang="en-US" dirty="0" smtClean="0"/>
              <a:t>Laura Terrill</a:t>
            </a:r>
            <a:endParaRPr lang="en-US" dirty="0"/>
          </a:p>
        </p:txBody>
      </p:sp>
      <p:sp>
        <p:nvSpPr>
          <p:cNvPr id="4" name="Slide Number Placeholder 3"/>
          <p:cNvSpPr>
            <a:spLocks noGrp="1"/>
          </p:cNvSpPr>
          <p:nvPr>
            <p:ph type="sldNum" sz="quarter" idx="12"/>
          </p:nvPr>
        </p:nvSpPr>
        <p:spPr>
          <a:xfrm>
            <a:off x="6954061" y="6356351"/>
            <a:ext cx="2057400" cy="365125"/>
          </a:xfrm>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557285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119650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840000" y="2057400"/>
            <a:ext cx="2739019" cy="3811588"/>
          </a:xfrm>
        </p:spPr>
        <p:txBody>
          <a:bodyPr>
            <a:normAutofit/>
          </a:bodyPr>
          <a:lstStyle>
            <a:lvl1pPr marL="0" indent="0">
              <a:buNone/>
              <a:defRPr sz="1400">
                <a:gradFill>
                  <a:gsLst>
                    <a:gs pos="15000">
                      <a:schemeClr val="tx2"/>
                    </a:gs>
                    <a:gs pos="73000">
                      <a:schemeClr val="tx2">
                        <a:lumMod val="60000"/>
                        <a:lumOff val="40000"/>
                      </a:schemeClr>
                    </a:gs>
                    <a:gs pos="0">
                      <a:schemeClr val="tx1"/>
                    </a:gs>
                    <a:gs pos="100000">
                      <a:schemeClr val="tx2">
                        <a:lumMod val="0"/>
                        <a:lumOff val="100000"/>
                      </a:schemeClr>
                    </a:gs>
                  </a:gsLst>
                  <a:lin ang="16200000" scaled="1"/>
                </a:gradFill>
              </a:defRPr>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endParaRPr lang="en-US" dirty="0"/>
          </a:p>
        </p:txBody>
      </p:sp>
      <p:sp>
        <p:nvSpPr>
          <p:cNvPr id="6" name="Footer Placeholder 5"/>
          <p:cNvSpPr>
            <a:spLocks noGrp="1"/>
          </p:cNvSpPr>
          <p:nvPr>
            <p:ph type="ftr" sz="quarter" idx="11"/>
          </p:nvPr>
        </p:nvSpPr>
        <p:spPr/>
        <p:txBody>
          <a:bodyPr/>
          <a:lstStyle/>
          <a:p>
            <a:r>
              <a:rPr lang="en-US" dirty="0" smtClean="0"/>
              <a:t>Laura Terrill</a:t>
            </a:r>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720658760"/>
      </p:ext>
    </p:extLst>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1.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20">
            <a:lum/>
          </a:blip>
          <a:srcRect/>
          <a:stretch>
            <a:fillRect l="-17000" r="-1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40000" y="1825625"/>
            <a:ext cx="767535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endParaRPr lang="en-US"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r>
              <a:rPr lang="en-US" dirty="0" smtClean="0"/>
              <a:t>Laura Terrill</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gradFill flip="none" rotWithShape="1">
                  <a:gsLst>
                    <a:gs pos="28000">
                      <a:schemeClr val="tx1">
                        <a:lumMod val="93000"/>
                      </a:schemeClr>
                    </a:gs>
                    <a:gs pos="0">
                      <a:schemeClr val="bg1">
                        <a:lumMod val="38000"/>
                        <a:lumOff val="62000"/>
                      </a:schemeClr>
                    </a:gs>
                    <a:gs pos="100000">
                      <a:schemeClr val="tx2">
                        <a:lumMod val="0"/>
                        <a:lumOff val="100000"/>
                      </a:schemeClr>
                    </a:gs>
                  </a:gsLst>
                  <a:lin ang="5400000" scaled="1"/>
                  <a:tileRect/>
                </a:gra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853070861"/>
      </p:ext>
    </p:extLst>
  </p:cSld>
  <p:clrMap bg1="dk1" tx1="lt1" bg2="dk2" tx2="lt2" accent1="accent1" accent2="accent2" accent3="accent3" accent4="accent4" accent5="accent5" accent6="accent6" hlink="hlink" folHlink="folHlink"/>
  <p:sldLayoutIdLst>
    <p:sldLayoutId id="2147483804" r:id="rId1"/>
    <p:sldLayoutId id="2147483805" r:id="rId2"/>
    <p:sldLayoutId id="2147483806" r:id="rId3"/>
    <p:sldLayoutId id="2147483807" r:id="rId4"/>
    <p:sldLayoutId id="2147483808" r:id="rId5"/>
    <p:sldLayoutId id="2147483809" r:id="rId6"/>
    <p:sldLayoutId id="2147483810" r:id="rId7"/>
    <p:sldLayoutId id="2147483811" r:id="rId8"/>
    <p:sldLayoutId id="2147483812" r:id="rId9"/>
    <p:sldLayoutId id="2147483813" r:id="rId10"/>
    <p:sldLayoutId id="2147483814" r:id="rId11"/>
    <p:sldLayoutId id="2147483815" r:id="rId12"/>
    <p:sldLayoutId id="2147483816" r:id="rId13"/>
    <p:sldLayoutId id="2147483817" r:id="rId14"/>
    <p:sldLayoutId id="2147483818" r:id="rId15"/>
    <p:sldLayoutId id="2147483819" r:id="rId16"/>
    <p:sldLayoutId id="2147483820" r:id="rId17"/>
    <p:sldLayoutId id="2147483821" r:id="rId18"/>
  </p:sldLayoutIdLst>
  <p:hf sldNum="0" hdr="0" dt="0"/>
  <p:txStyles>
    <p:title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 Id="rId3"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1.jpg"/><Relationship Id="rId3"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tiff"/><Relationship Id="rId3" Type="http://schemas.openxmlformats.org/officeDocument/2006/relationships/image" Target="../media/image14.tif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18.jpeg"/><Relationship Id="rId1" Type="http://schemas.openxmlformats.org/officeDocument/2006/relationships/slideLayout" Target="../slideLayouts/slideLayout2.xml"/><Relationship Id="rId2" Type="http://schemas.openxmlformats.org/officeDocument/2006/relationships/image" Target="../media/image16.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xml"/><Relationship Id="rId3"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6.xml"/><Relationship Id="rId4" Type="http://schemas.openxmlformats.org/officeDocument/2006/relationships/oleObject" Target="../embeddings/Microsoft_Word_97_-_2004_Document1.doc"/><Relationship Id="rId5" Type="http://schemas.openxmlformats.org/officeDocument/2006/relationships/image" Target="../media/image21.png"/><Relationship Id="rId6" Type="http://schemas.openxmlformats.org/officeDocument/2006/relationships/image" Target="../media/image22.jpeg"/><Relationship Id="rId7" Type="http://schemas.openxmlformats.org/officeDocument/2006/relationships/image" Target="../media/image23.jpe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2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8" Type="http://schemas.openxmlformats.org/officeDocument/2006/relationships/image" Target="../media/image26.png"/><Relationship Id="rId9" Type="http://schemas.openxmlformats.org/officeDocument/2006/relationships/image" Target="../media/image27.jpeg"/><Relationship Id="rId10"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7" Type="http://schemas.openxmlformats.org/officeDocument/2006/relationships/image" Target="../media/image26.png"/><Relationship Id="rId8" Type="http://schemas.openxmlformats.org/officeDocument/2006/relationships/image" Target="../media/image27.jpeg"/><Relationship Id="rId9"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29.tiff"/><Relationship Id="rId3" Type="http://schemas.openxmlformats.org/officeDocument/2006/relationships/image" Target="../media/image30.tif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34.jpg"/></Relationships>
</file>

<file path=ppt/slides/_rels/slide27.xml.rels><?xml version="1.0" encoding="UTF-8" standalone="yes"?>
<Relationships xmlns="http://schemas.openxmlformats.org/package/2006/relationships"><Relationship Id="rId3" Type="http://schemas.openxmlformats.org/officeDocument/2006/relationships/image" Target="../media/image36.jpg"/><Relationship Id="rId4" Type="http://schemas.openxmlformats.org/officeDocument/2006/relationships/image" Target="../media/image37.jpg"/><Relationship Id="rId5" Type="http://schemas.openxmlformats.org/officeDocument/2006/relationships/image" Target="../media/image38.jpeg"/><Relationship Id="rId6" Type="http://schemas.openxmlformats.org/officeDocument/2006/relationships/image" Target="../media/image39.png"/><Relationship Id="rId7" Type="http://schemas.openxmlformats.org/officeDocument/2006/relationships/image" Target="../media/image40.jpg"/><Relationship Id="rId1" Type="http://schemas.openxmlformats.org/officeDocument/2006/relationships/slideLayout" Target="../slideLayouts/slideLayout2.xml"/><Relationship Id="rId2" Type="http://schemas.openxmlformats.org/officeDocument/2006/relationships/image" Target="../media/image35.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tiff"/><Relationship Id="rId3" Type="http://schemas.openxmlformats.org/officeDocument/2006/relationships/image" Target="../media/image47.tif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8.tiff"/><Relationship Id="rId3" Type="http://schemas.openxmlformats.org/officeDocument/2006/relationships/image" Target="../media/image49.tiff"/></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0.tiff"/></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1.tiff"/></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2.tiff"/><Relationship Id="rId3" Type="http://schemas.openxmlformats.org/officeDocument/2006/relationships/image" Target="../media/image53.tif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4.tiff"/><Relationship Id="rId3" Type="http://schemas.openxmlformats.org/officeDocument/2006/relationships/image" Target="../media/image55.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jpeg"/><Relationship Id="rId3" Type="http://schemas.openxmlformats.org/officeDocument/2006/relationships/image" Target="../media/image5.jpeg"/></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9.xml.rels><?xml version="1.0" encoding="UTF-8" standalone="yes"?>
<Relationships xmlns="http://schemas.openxmlformats.org/package/2006/relationships"><Relationship Id="rId3" Type="http://schemas.openxmlformats.org/officeDocument/2006/relationships/image" Target="../media/image9.tiff"/><Relationship Id="rId4" Type="http://schemas.openxmlformats.org/officeDocument/2006/relationships/image" Target="../media/image10.tiff"/><Relationship Id="rId1" Type="http://schemas.openxmlformats.org/officeDocument/2006/relationships/slideLayout" Target="../slideLayouts/slideLayout6.xml"/><Relationship Id="rId2"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628650" y="365126"/>
            <a:ext cx="7886700" cy="1325563"/>
          </a:xfrm>
          <a:solidFill>
            <a:schemeClr val="bg1"/>
          </a:solidFill>
        </p:spPr>
        <p:txBody>
          <a:bodyPr anchor="ctr">
            <a:normAutofit/>
          </a:bodyPr>
          <a:lstStyle/>
          <a:p>
            <a:pPr lvl="0" algn="ctr"/>
            <a:r>
              <a:rPr lang="en-US" sz="4000" kern="0" cap="none">
                <a:solidFill>
                  <a:schemeClr val="tx1"/>
                </a:solidFill>
              </a:rPr>
              <a:t>Using the IPA to Guide Instruction</a:t>
            </a:r>
            <a:endParaRPr lang="en-US" sz="4000"/>
          </a:p>
        </p:txBody>
      </p:sp>
      <p:pic>
        <p:nvPicPr>
          <p:cNvPr id="9" name="Picture Placeholder 8" descr="7330lascaux1.jpg"/>
          <p:cNvPicPr>
            <a:picLocks noGrp="1" noChangeAspect="1"/>
          </p:cNvPicPr>
          <p:nvPr>
            <p:ph type="pic" idx="4294967295"/>
          </p:nvPr>
        </p:nvPicPr>
        <p:blipFill>
          <a:blip r:embed="rId3"/>
          <a:srcRect t="-6931" b="-6931"/>
          <a:stretch>
            <a:fillRect/>
          </a:stretch>
        </p:blipFill>
        <p:spPr>
          <a:xfrm>
            <a:off x="1252154" y="1533635"/>
            <a:ext cx="6639693" cy="4979770"/>
          </a:xfrm>
        </p:spPr>
      </p:pic>
      <p:sp>
        <p:nvSpPr>
          <p:cNvPr id="5" name="Text Placeholder 9"/>
          <p:cNvSpPr txBox="1">
            <a:spLocks/>
          </p:cNvSpPr>
          <p:nvPr/>
        </p:nvSpPr>
        <p:spPr bwMode="auto">
          <a:xfrm>
            <a:off x="718795" y="5482547"/>
            <a:ext cx="7556500" cy="9779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20000"/>
              </a:spcBef>
              <a:spcAft>
                <a:spcPct val="0"/>
              </a:spcAft>
              <a:buClrTx/>
              <a:buSzTx/>
              <a:buFontTx/>
              <a:buNone/>
              <a:tabLst/>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8584427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9841" y="365127"/>
            <a:ext cx="7885509" cy="1110980"/>
          </a:xfrm>
          <a:solidFill>
            <a:schemeClr val="accent1"/>
          </a:solidFill>
        </p:spPr>
        <p:txBody>
          <a:bodyPr>
            <a:normAutofit/>
          </a:bodyPr>
          <a:lstStyle/>
          <a:p>
            <a:pPr algn="ctr"/>
            <a:r>
              <a:rPr lang="en-US" dirty="0" smtClean="0">
                <a:solidFill>
                  <a:schemeClr val="tx1"/>
                </a:solidFill>
              </a:rPr>
              <a:t>I live in a house. </a:t>
            </a:r>
            <a:endParaRPr lang="en-US" dirty="0">
              <a:solidFill>
                <a:schemeClr val="tx1"/>
              </a:solidFill>
            </a:endParaRPr>
          </a:p>
        </p:txBody>
      </p:sp>
      <p:sp>
        <p:nvSpPr>
          <p:cNvPr id="6" name="Text Placeholder 5"/>
          <p:cNvSpPr>
            <a:spLocks noGrp="1"/>
          </p:cNvSpPr>
          <p:nvPr>
            <p:ph type="body" idx="1"/>
          </p:nvPr>
        </p:nvSpPr>
        <p:spPr>
          <a:xfrm>
            <a:off x="516424" y="1713820"/>
            <a:ext cx="4023360" cy="640080"/>
          </a:xfrm>
          <a:solidFill>
            <a:schemeClr val="bg1"/>
          </a:solidFill>
        </p:spPr>
        <p:txBody>
          <a:bodyPr anchor="ctr">
            <a:noAutofit/>
          </a:bodyPr>
          <a:lstStyle/>
          <a:p>
            <a:pPr algn="ctr"/>
            <a:r>
              <a:rPr lang="en-US" sz="4000" b="0" dirty="0" smtClean="0">
                <a:solidFill>
                  <a:schemeClr val="tx1"/>
                </a:solidFill>
              </a:rPr>
              <a:t>In the mind</a:t>
            </a:r>
            <a:endParaRPr lang="en-US" sz="1800" b="0" dirty="0">
              <a:solidFill>
                <a:schemeClr val="tx1"/>
              </a:solidFill>
            </a:endParaRPr>
          </a:p>
        </p:txBody>
      </p:sp>
      <p:sp>
        <p:nvSpPr>
          <p:cNvPr id="13" name="Text Placeholder 5"/>
          <p:cNvSpPr>
            <a:spLocks noGrp="1"/>
          </p:cNvSpPr>
          <p:nvPr>
            <p:ph type="body" idx="1"/>
          </p:nvPr>
        </p:nvSpPr>
        <p:spPr>
          <a:xfrm>
            <a:off x="4676741" y="1713820"/>
            <a:ext cx="4023360" cy="640080"/>
          </a:xfrm>
          <a:solidFill>
            <a:schemeClr val="bg1"/>
          </a:solidFill>
        </p:spPr>
        <p:txBody>
          <a:bodyPr anchor="ctr">
            <a:noAutofit/>
          </a:bodyPr>
          <a:lstStyle/>
          <a:p>
            <a:pPr algn="ctr"/>
            <a:r>
              <a:rPr lang="en-US" sz="4000" b="0" dirty="0" smtClean="0">
                <a:solidFill>
                  <a:schemeClr val="tx1"/>
                </a:solidFill>
              </a:rPr>
              <a:t>In context</a:t>
            </a:r>
            <a:endParaRPr lang="en-US" sz="1800" b="0" dirty="0">
              <a:solidFill>
                <a:schemeClr val="tx1"/>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9882" y="2668130"/>
            <a:ext cx="3189750" cy="2810428"/>
          </a:xfrm>
          <a:prstGeom prst="rect">
            <a:avLst/>
          </a:prstGeom>
        </p:spPr>
      </p:pic>
      <p:sp>
        <p:nvSpPr>
          <p:cNvPr id="8" name="TextBox 7"/>
          <p:cNvSpPr txBox="1"/>
          <p:nvPr/>
        </p:nvSpPr>
        <p:spPr>
          <a:xfrm>
            <a:off x="4816699" y="5515789"/>
            <a:ext cx="3505467" cy="276999"/>
          </a:xfrm>
          <a:prstGeom prst="rect">
            <a:avLst/>
          </a:prstGeom>
          <a:noFill/>
        </p:spPr>
        <p:txBody>
          <a:bodyPr wrap="square" rtlCol="0">
            <a:spAutoFit/>
          </a:bodyPr>
          <a:lstStyle/>
          <a:p>
            <a:pPr algn="ctr"/>
            <a:r>
              <a:rPr lang="en-US" sz="1200"/>
              <a:t>http://www.newsouthclassics.com/index.php?id=575</a:t>
            </a: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9141" y="2760379"/>
            <a:ext cx="4140643" cy="2755410"/>
          </a:xfrm>
          <a:prstGeom prst="rect">
            <a:avLst/>
          </a:prstGeom>
        </p:spPr>
      </p:pic>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4690267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84298"/>
            <a:ext cx="7886700" cy="1114628"/>
          </a:xfrm>
          <a:solidFill>
            <a:schemeClr val="accent1"/>
          </a:solidFill>
        </p:spPr>
        <p:txBody>
          <a:bodyPr>
            <a:normAutofit/>
          </a:bodyPr>
          <a:lstStyle/>
          <a:p>
            <a:pPr algn="ctr"/>
            <a:r>
              <a:rPr lang="en-US" smtClean="0"/>
              <a:t>I am going to school. </a:t>
            </a:r>
            <a:endParaRPr lang="en-US" dirty="0"/>
          </a:p>
        </p:txBody>
      </p:sp>
      <p:sp>
        <p:nvSpPr>
          <p:cNvPr id="5" name="Text Placeholder 4"/>
          <p:cNvSpPr>
            <a:spLocks noGrp="1"/>
          </p:cNvSpPr>
          <p:nvPr>
            <p:ph type="body" sz="quarter" idx="3"/>
          </p:nvPr>
        </p:nvSpPr>
        <p:spPr>
          <a:solidFill>
            <a:schemeClr val="bg1"/>
          </a:solidFill>
        </p:spPr>
        <p:txBody>
          <a:bodyPr anchor="ctr">
            <a:normAutofit/>
          </a:bodyPr>
          <a:lstStyle/>
          <a:p>
            <a:pPr algn="ctr"/>
            <a:r>
              <a:rPr lang="en-US" sz="4400" b="0" dirty="0">
                <a:solidFill>
                  <a:schemeClr val="tx1"/>
                </a:solidFill>
              </a:rPr>
              <a:t>In context</a:t>
            </a:r>
          </a:p>
        </p:txBody>
      </p:sp>
      <p:sp>
        <p:nvSpPr>
          <p:cNvPr id="13" name="Rectangle 12"/>
          <p:cNvSpPr/>
          <p:nvPr/>
        </p:nvSpPr>
        <p:spPr>
          <a:xfrm>
            <a:off x="628650" y="1681163"/>
            <a:ext cx="3869730" cy="8239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chemeClr val="tx1"/>
                </a:solidFill>
              </a:rPr>
              <a:t>In the mind</a:t>
            </a:r>
          </a:p>
        </p:txBody>
      </p:sp>
      <p:pic>
        <p:nvPicPr>
          <p:cNvPr id="7" name="Picture 6"/>
          <p:cNvPicPr>
            <a:picLocks noChangeAspect="1"/>
          </p:cNvPicPr>
          <p:nvPr/>
        </p:nvPicPr>
        <p:blipFill>
          <a:blip r:embed="rId2"/>
          <a:stretch>
            <a:fillRect/>
          </a:stretch>
        </p:blipFill>
        <p:spPr>
          <a:xfrm>
            <a:off x="817265" y="3059090"/>
            <a:ext cx="3492500" cy="2324100"/>
          </a:xfrm>
          <a:prstGeom prst="rect">
            <a:avLst/>
          </a:prstGeom>
        </p:spPr>
      </p:pic>
      <p:pic>
        <p:nvPicPr>
          <p:cNvPr id="8" name="Picture 7"/>
          <p:cNvPicPr>
            <a:picLocks noChangeAspect="1"/>
          </p:cNvPicPr>
          <p:nvPr/>
        </p:nvPicPr>
        <p:blipFill>
          <a:blip r:embed="rId3"/>
          <a:stretch>
            <a:fillRect/>
          </a:stretch>
        </p:blipFill>
        <p:spPr>
          <a:xfrm>
            <a:off x="5076204" y="2762607"/>
            <a:ext cx="3104011" cy="2917065"/>
          </a:xfrm>
          <a:prstGeom prst="rect">
            <a:avLst/>
          </a:prstGeom>
        </p:spPr>
      </p:pic>
      <p:sp>
        <p:nvSpPr>
          <p:cNvPr id="10" name="TextBox 9"/>
          <p:cNvSpPr txBox="1"/>
          <p:nvPr/>
        </p:nvSpPr>
        <p:spPr>
          <a:xfrm>
            <a:off x="4572000" y="5679672"/>
            <a:ext cx="4158959" cy="369332"/>
          </a:xfrm>
          <a:prstGeom prst="rect">
            <a:avLst/>
          </a:prstGeom>
          <a:noFill/>
        </p:spPr>
        <p:txBody>
          <a:bodyPr wrap="none" rtlCol="0">
            <a:spAutoFit/>
          </a:bodyPr>
          <a:lstStyle/>
          <a:p>
            <a:r>
              <a:rPr lang="en-US"/>
              <a:t>Image credits: Imaginachina/Rex Features</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3138203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 name="Content Placeholder 5"/>
          <p:cNvSpPr txBox="1">
            <a:spLocks/>
          </p:cNvSpPr>
          <p:nvPr/>
        </p:nvSpPr>
        <p:spPr>
          <a:xfrm>
            <a:off x="5620572" y="1854557"/>
            <a:ext cx="3523428" cy="4158251"/>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fontAlgn="auto">
              <a:spcAft>
                <a:spcPts val="0"/>
              </a:spcAft>
            </a:pPr>
            <a:r>
              <a:rPr lang="en-US" sz="2800" dirty="0" smtClean="0">
                <a:solidFill>
                  <a:schemeClr val="bg1"/>
                </a:solidFill>
              </a:rPr>
              <a:t>Using images to communicate meaning</a:t>
            </a:r>
          </a:p>
          <a:p>
            <a:pPr marL="0" indent="0" fontAlgn="auto">
              <a:spcAft>
                <a:spcPts val="0"/>
              </a:spcAft>
              <a:buFont typeface="Arial" panose="020B0604020202020204" pitchFamily="34" charset="0"/>
              <a:buNone/>
            </a:pPr>
            <a:endParaRPr lang="en-US" sz="2800" dirty="0" smtClean="0">
              <a:solidFill>
                <a:schemeClr val="bg1"/>
              </a:solidFill>
            </a:endParaRPr>
          </a:p>
          <a:p>
            <a:pPr fontAlgn="auto">
              <a:spcAft>
                <a:spcPts val="0"/>
              </a:spcAft>
            </a:pPr>
            <a:r>
              <a:rPr lang="en-US" sz="2800" dirty="0" smtClean="0">
                <a:solidFill>
                  <a:schemeClr val="bg1"/>
                </a:solidFill>
              </a:rPr>
              <a:t>Using images as a springboard to communication</a:t>
            </a:r>
            <a:endParaRPr lang="en-US" sz="2800" dirty="0">
              <a:solidFill>
                <a:schemeClr val="bg1"/>
              </a:solidFill>
            </a:endParaRPr>
          </a:p>
        </p:txBody>
      </p:sp>
      <p:pic>
        <p:nvPicPr>
          <p:cNvPr id="7" name="Picture 6" descr="global-search_fkjhtI8d.jpg"/>
          <p:cNvPicPr>
            <a:picLocks noChangeAspect="1"/>
          </p:cNvPicPr>
          <p:nvPr/>
        </p:nvPicPr>
        <p:blipFill>
          <a:blip r:embed="rId2"/>
          <a:stretch>
            <a:fillRect/>
          </a:stretch>
        </p:blipFill>
        <p:spPr>
          <a:xfrm>
            <a:off x="218055" y="1004553"/>
            <a:ext cx="5402517" cy="5170214"/>
          </a:xfrm>
          <a:prstGeom prst="rect">
            <a:avLst/>
          </a:prstGeom>
        </p:spPr>
      </p:pic>
      <p:sp>
        <p:nvSpPr>
          <p:cNvPr id="8" name="TextBox 7"/>
          <p:cNvSpPr txBox="1"/>
          <p:nvPr/>
        </p:nvSpPr>
        <p:spPr>
          <a:xfrm>
            <a:off x="1063848" y="2439472"/>
            <a:ext cx="2066591" cy="830997"/>
          </a:xfrm>
          <a:prstGeom prst="rect">
            <a:avLst/>
          </a:prstGeom>
          <a:noFill/>
        </p:spPr>
        <p:txBody>
          <a:bodyPr wrap="none" rtlCol="0">
            <a:spAutoFit/>
          </a:bodyPr>
          <a:lstStyle/>
          <a:p>
            <a:r>
              <a:rPr lang="en-US" sz="2400" i="1" smtClean="0">
                <a:solidFill>
                  <a:schemeClr val="bg1"/>
                </a:solidFill>
              </a:rPr>
              <a:t>Learn to see, </a:t>
            </a:r>
          </a:p>
          <a:p>
            <a:r>
              <a:rPr lang="en-US" sz="2400" i="1" dirty="0" smtClean="0">
                <a:solidFill>
                  <a:schemeClr val="bg1"/>
                </a:solidFill>
              </a:rPr>
              <a:t>see to learn.</a:t>
            </a:r>
            <a:endParaRPr lang="en-US" sz="2400" i="1" dirty="0">
              <a:solidFill>
                <a:schemeClr val="bg1"/>
              </a:solidFill>
            </a:endParaRPr>
          </a:p>
        </p:txBody>
      </p:sp>
      <p:sp>
        <p:nvSpPr>
          <p:cNvPr id="2" name="Footer Placeholder 1"/>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915294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452517" y="284310"/>
            <a:ext cx="8229600" cy="914400"/>
          </a:xfrm>
          <a:solidFill>
            <a:schemeClr val="accent1"/>
          </a:solidFill>
        </p:spPr>
        <p:txBody>
          <a:bodyPr/>
          <a:lstStyle/>
          <a:p>
            <a:pPr algn="ctr"/>
            <a:r>
              <a:rPr lang="en-US" smtClean="0">
                <a:solidFill>
                  <a:schemeClr val="tx1"/>
                </a:solidFill>
                <a:ea typeface="ＭＳ Ｐゴシック" pitchFamily="-112" charset="-128"/>
                <a:cs typeface="ＭＳ Ｐゴシック" pitchFamily="-112" charset="-128"/>
              </a:rPr>
              <a:t>Importance of Authentic Texts</a:t>
            </a:r>
          </a:p>
        </p:txBody>
      </p:sp>
      <p:sp>
        <p:nvSpPr>
          <p:cNvPr id="6" name="TextBox 5"/>
          <p:cNvSpPr txBox="1"/>
          <p:nvPr/>
        </p:nvSpPr>
        <p:spPr>
          <a:xfrm>
            <a:off x="767715" y="2895559"/>
            <a:ext cx="3344044" cy="1569660"/>
          </a:xfrm>
          <a:prstGeom prst="rect">
            <a:avLst/>
          </a:prstGeom>
          <a:noFill/>
        </p:spPr>
        <p:txBody>
          <a:bodyPr wrap="square" rtlCol="0">
            <a:spAutoFit/>
          </a:bodyPr>
          <a:lstStyle/>
          <a:p>
            <a:pPr marL="182880" indent="-182880">
              <a:buFont typeface="Arial"/>
              <a:buChar char="•"/>
            </a:pPr>
            <a:r>
              <a:rPr lang="en-US" sz="2400"/>
              <a:t>Real-world</a:t>
            </a:r>
          </a:p>
          <a:p>
            <a:pPr marL="182880" indent="-182880">
              <a:buFont typeface="Arial"/>
              <a:buChar char="•"/>
            </a:pPr>
            <a:r>
              <a:rPr lang="en-US" sz="2400"/>
              <a:t>Culture rich</a:t>
            </a:r>
          </a:p>
          <a:p>
            <a:pPr marL="182880" indent="-182880">
              <a:buFont typeface="Arial"/>
              <a:buChar char="•"/>
            </a:pPr>
            <a:r>
              <a:rPr lang="en-US" sz="2400"/>
              <a:t>Models of correct language</a:t>
            </a:r>
          </a:p>
        </p:txBody>
      </p:sp>
      <p:sp>
        <p:nvSpPr>
          <p:cNvPr id="8" name="Footer Placeholder 7"/>
          <p:cNvSpPr>
            <a:spLocks noGrp="1"/>
          </p:cNvSpPr>
          <p:nvPr>
            <p:ph type="ftr" sz="quarter" idx="11"/>
          </p:nvPr>
        </p:nvSpPr>
        <p:spPr/>
        <p:txBody>
          <a:bodyPr/>
          <a:lstStyle/>
          <a:p>
            <a:r>
              <a:rPr lang="en-US"/>
              <a:t>Laura Terrill</a:t>
            </a:r>
          </a:p>
        </p:txBody>
      </p:sp>
      <p:sp>
        <p:nvSpPr>
          <p:cNvPr id="11" name="Content Placeholder 2"/>
          <p:cNvSpPr txBox="1">
            <a:spLocks/>
          </p:cNvSpPr>
          <p:nvPr/>
        </p:nvSpPr>
        <p:spPr>
          <a:xfrm>
            <a:off x="452516" y="1745367"/>
            <a:ext cx="4415698" cy="3232312"/>
          </a:xfrm>
          <a:prstGeom prst="rect">
            <a:avLst/>
          </a:prstGeom>
        </p:spPr>
        <p:txBody>
          <a:bodyPr vert="horz">
            <a:normAutofit/>
          </a:bodyPr>
          <a:lst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a:lstStyle>
          <a:p>
            <a:pPr marL="0" indent="0" defTabSz="914400">
              <a:lnSpc>
                <a:spcPct val="90000"/>
              </a:lnSpc>
              <a:spcBef>
                <a:spcPct val="0"/>
              </a:spcBef>
              <a:buFont typeface="Georgia" pitchFamily="-112" charset="0"/>
              <a:buNone/>
            </a:pPr>
            <a:r>
              <a:rPr lang="en-US" sz="2400">
                <a:ea typeface="Cambria" pitchFamily="-112" charset="0"/>
                <a:cs typeface="Cambria" pitchFamily="-112" charset="0"/>
              </a:rPr>
              <a:t>Authentic Text – text written by speakers of the target language for speakers of the language</a:t>
            </a:r>
            <a:endParaRPr lang="en-US" sz="2400">
              <a:ea typeface="ＭＳ Ｐゴシック" pitchFamily="-112" charset="-128"/>
              <a:cs typeface="ＭＳ Ｐゴシック" pitchFamily="-112" charset="-128"/>
            </a:endParaRPr>
          </a:p>
          <a:p>
            <a:pPr marL="0" indent="0" algn="ctr" defTabSz="914400">
              <a:lnSpc>
                <a:spcPct val="90000"/>
              </a:lnSpc>
              <a:buFont typeface="Georgia" pitchFamily="-112" charset="0"/>
              <a:buNone/>
            </a:pPr>
            <a:endParaRPr lang="en-US" sz="2400">
              <a:ea typeface="ＭＳ Ｐゴシック" pitchFamily="-112" charset="-128"/>
              <a:cs typeface="ＭＳ Ｐゴシック" pitchFamily="-112" charset="-128"/>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01028" y="1288744"/>
            <a:ext cx="3269852" cy="2615882"/>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8228" y="3950878"/>
            <a:ext cx="2907122" cy="2907122"/>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4433" y="4562115"/>
            <a:ext cx="3683000" cy="2209800"/>
          </a:xfrm>
          <a:prstGeom prst="rect">
            <a:avLst/>
          </a:prstGeom>
        </p:spPr>
      </p:pic>
    </p:spTree>
    <p:extLst>
      <p:ext uri="{BB962C8B-B14F-4D97-AF65-F5344CB8AC3E}">
        <p14:creationId xmlns:p14="http://schemas.microsoft.com/office/powerpoint/2010/main" val="5734390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660289" y="282120"/>
            <a:ext cx="5852161" cy="5852161"/>
          </a:xfrm>
        </p:spPr>
      </p:pic>
      <p:sp>
        <p:nvSpPr>
          <p:cNvPr id="8" name="Text Placeholder 7"/>
          <p:cNvSpPr>
            <a:spLocks noGrp="1"/>
          </p:cNvSpPr>
          <p:nvPr>
            <p:ph type="body" sz="half" idx="2"/>
          </p:nvPr>
        </p:nvSpPr>
        <p:spPr>
          <a:xfrm>
            <a:off x="198571" y="5568968"/>
            <a:ext cx="8775595" cy="1152508"/>
          </a:xfrm>
          <a:solidFill>
            <a:schemeClr val="bg1"/>
          </a:solidFill>
        </p:spPr>
        <p:txBody>
          <a:bodyPr anchor="ctr">
            <a:normAutofit/>
          </a:bodyPr>
          <a:lstStyle/>
          <a:p>
            <a:pPr algn="ctr"/>
            <a:r>
              <a:rPr lang="en-US" sz="3200" i="1">
                <a:solidFill>
                  <a:schemeClr val="tx1"/>
                </a:solidFill>
              </a:rPr>
              <a:t>How do I make the students work harder than me?</a:t>
            </a:r>
          </a:p>
        </p:txBody>
      </p:sp>
      <p:sp>
        <p:nvSpPr>
          <p:cNvPr id="5" name="Slide Number Placeholder 4"/>
          <p:cNvSpPr>
            <a:spLocks noGrp="1"/>
          </p:cNvSpPr>
          <p:nvPr>
            <p:ph type="sldNum" sz="quarter" idx="12"/>
          </p:nvPr>
        </p:nvSpPr>
        <p:spPr>
          <a:xfrm>
            <a:off x="6998281" y="6356351"/>
            <a:ext cx="2057400" cy="365125"/>
          </a:xfrm>
        </p:spPr>
        <p:txBody>
          <a:bodyPr/>
          <a:lstStyle/>
          <a:p>
            <a:fld id="{D57F1E4F-1CFF-5643-939E-02111984F565}" type="slidenum">
              <a:rPr lang="en-US" smtClean="0"/>
              <a:t>14</a:t>
            </a:fld>
            <a:endParaRPr lang="en-US" dirty="0"/>
          </a:p>
        </p:txBody>
      </p:sp>
    </p:spTree>
    <p:extLst>
      <p:ext uri="{BB962C8B-B14F-4D97-AF65-F5344CB8AC3E}">
        <p14:creationId xmlns:p14="http://schemas.microsoft.com/office/powerpoint/2010/main" val="61474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lstStyle/>
          <a:p>
            <a:fld id="{D57F1E4F-1CFF-5643-939E-02111984F565}" type="slidenum">
              <a:rPr lang="en-US" smtClean="0"/>
              <a:t>15</a:t>
            </a:fld>
            <a:endParaRPr lang="en-US" dirty="0"/>
          </a:p>
        </p:txBody>
      </p:sp>
      <p:pic>
        <p:nvPicPr>
          <p:cNvPr id="6" name="Content Placeholder 5" descr="unnamed.png"/>
          <p:cNvPicPr>
            <a:picLocks noChangeAspect="1"/>
          </p:cNvPicPr>
          <p:nvPr/>
        </p:nvPicPr>
        <p:blipFill>
          <a:blip r:embed="rId2"/>
          <a:srcRect t="-5140" b="-5140"/>
          <a:stretch>
            <a:fillRect/>
          </a:stretch>
        </p:blipFill>
        <p:spPr>
          <a:xfrm>
            <a:off x="744998" y="1552492"/>
            <a:ext cx="7675350" cy="4351338"/>
          </a:xfrm>
          <a:prstGeom prst="rect">
            <a:avLst/>
          </a:prstGeom>
          <a:solidFill>
            <a:schemeClr val="bg1"/>
          </a:solidFill>
        </p:spPr>
      </p:pic>
      <p:sp>
        <p:nvSpPr>
          <p:cNvPr id="7" name="TextBox 6"/>
          <p:cNvSpPr txBox="1"/>
          <p:nvPr/>
        </p:nvSpPr>
        <p:spPr>
          <a:xfrm>
            <a:off x="903620" y="449069"/>
            <a:ext cx="7358105" cy="584775"/>
          </a:xfrm>
          <a:prstGeom prst="rect">
            <a:avLst/>
          </a:prstGeom>
          <a:noFill/>
        </p:spPr>
        <p:txBody>
          <a:bodyPr wrap="none" rtlCol="0">
            <a:spAutoFit/>
          </a:bodyPr>
          <a:lstStyle/>
          <a:p>
            <a:pPr algn="ctr"/>
            <a:r>
              <a:rPr lang="en-US" sz="3200" i="1"/>
              <a:t>How do I capture the interest of the learner?</a:t>
            </a:r>
          </a:p>
        </p:txBody>
      </p:sp>
    </p:spTree>
    <p:extLst>
      <p:ext uri="{BB962C8B-B14F-4D97-AF65-F5344CB8AC3E}">
        <p14:creationId xmlns:p14="http://schemas.microsoft.com/office/powerpoint/2010/main" val="13568780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6434" name="Object 2"/>
          <p:cNvGraphicFramePr>
            <a:graphicFrameLocks noChangeAspect="1"/>
          </p:cNvGraphicFramePr>
          <p:nvPr/>
        </p:nvGraphicFramePr>
        <p:xfrm>
          <a:off x="1010708" y="1331913"/>
          <a:ext cx="3949700" cy="3062287"/>
        </p:xfrm>
        <a:graphic>
          <a:graphicData uri="http://schemas.openxmlformats.org/presentationml/2006/ole">
            <mc:AlternateContent xmlns:mc="http://schemas.openxmlformats.org/markup-compatibility/2006">
              <mc:Choice xmlns:v="urn:schemas-microsoft-com:vml" Requires="v">
                <p:oleObj spid="_x0000_s1054" name="Document" r:id="rId4" imgW="5486411" imgH="4255017" progId="Word.Document.8">
                  <p:embed/>
                </p:oleObj>
              </mc:Choice>
              <mc:Fallback>
                <p:oleObj name="Document" r:id="rId4" imgW="5486411" imgH="4255017" progId="Word.Document.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0708" y="1331913"/>
                        <a:ext cx="3949700" cy="3062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Box 2"/>
          <p:cNvSpPr txBox="1"/>
          <p:nvPr/>
        </p:nvSpPr>
        <p:spPr>
          <a:xfrm>
            <a:off x="6034565" y="1444864"/>
            <a:ext cx="2549483" cy="4524315"/>
          </a:xfrm>
          <a:prstGeom prst="rect">
            <a:avLst/>
          </a:prstGeom>
          <a:noFill/>
        </p:spPr>
        <p:txBody>
          <a:bodyPr wrap="square" rtlCol="0">
            <a:spAutoFit/>
          </a:bodyPr>
          <a:lstStyle/>
          <a:p>
            <a:pPr marL="457200" indent="-457200">
              <a:buFont typeface="Arial" charset="0"/>
              <a:buAutoNum type="arabicPeriod"/>
            </a:pPr>
            <a:r>
              <a:rPr lang="en-US" sz="2400"/>
              <a:t>What is going on in this picture?</a:t>
            </a:r>
          </a:p>
          <a:p>
            <a:pPr marL="457200" indent="-457200">
              <a:buFont typeface="Arial" charset="0"/>
              <a:buNone/>
            </a:pPr>
            <a:r>
              <a:rPr lang="en-US" sz="2400"/>
              <a:t>	</a:t>
            </a:r>
          </a:p>
          <a:p>
            <a:pPr marL="457200" indent="-457200">
              <a:buFont typeface="Arial" charset="0"/>
              <a:buAutoNum type="arabicPeriod" startAt="2"/>
            </a:pPr>
            <a:r>
              <a:rPr lang="en-US" sz="2400"/>
              <a:t>What do you see that makes you say that?</a:t>
            </a:r>
          </a:p>
          <a:p>
            <a:pPr marL="457200" indent="-457200">
              <a:buFont typeface="Arial" charset="0"/>
              <a:buNone/>
            </a:pPr>
            <a:endParaRPr lang="en-US" sz="2400"/>
          </a:p>
          <a:p>
            <a:pPr marL="457200" indent="-457200">
              <a:buFont typeface="Arial" charset="0"/>
              <a:buNone/>
            </a:pPr>
            <a:r>
              <a:rPr lang="en-US" sz="2400"/>
              <a:t>3.	What more can we find? </a:t>
            </a:r>
          </a:p>
          <a:p>
            <a:pPr marL="457200" indent="-457200">
              <a:buFont typeface="Arial" charset="0"/>
              <a:buAutoNum type="arabicPeriod"/>
            </a:pPr>
            <a:endParaRPr lang="en-US" sz="2400"/>
          </a:p>
          <a:p>
            <a:endParaRPr lang="en-US" sz="2400"/>
          </a:p>
        </p:txBody>
      </p:sp>
      <p:sp>
        <p:nvSpPr>
          <p:cNvPr id="4" name="Title 3"/>
          <p:cNvSpPr>
            <a:spLocks noGrp="1"/>
          </p:cNvSpPr>
          <p:nvPr>
            <p:ph type="title"/>
          </p:nvPr>
        </p:nvSpPr>
        <p:spPr>
          <a:xfrm>
            <a:off x="286801" y="56461"/>
            <a:ext cx="7886700" cy="1325563"/>
          </a:xfrm>
        </p:spPr>
        <p:txBody>
          <a:bodyPr/>
          <a:lstStyle/>
          <a:p>
            <a:r>
              <a:rPr lang="en-US"/>
              <a:t>Three Key Questions</a:t>
            </a:r>
          </a:p>
        </p:txBody>
      </p:sp>
      <p:sp>
        <p:nvSpPr>
          <p:cNvPr id="6" name="TextBox 3"/>
          <p:cNvSpPr txBox="1">
            <a:spLocks noChangeArrowheads="1"/>
          </p:cNvSpPr>
          <p:nvPr/>
        </p:nvSpPr>
        <p:spPr bwMode="auto">
          <a:xfrm>
            <a:off x="5816026" y="5969179"/>
            <a:ext cx="3099374" cy="830997"/>
          </a:xfrm>
          <a:prstGeom prst="rect">
            <a:avLst/>
          </a:prstGeom>
          <a:noFill/>
          <a:ln w="9525">
            <a:noFill/>
            <a:miter lim="800000"/>
            <a:headEnd/>
            <a:tailEnd/>
          </a:ln>
        </p:spPr>
        <p:txBody>
          <a:bodyPr wrap="none">
            <a:prstTxWarp prst="textNoShape">
              <a:avLst/>
            </a:prstTxWarp>
            <a:spAutoFit/>
          </a:bodyPr>
          <a:lstStyle/>
          <a:p>
            <a:pPr algn="r"/>
            <a:r>
              <a:rPr lang="en-US" sz="1600"/>
              <a:t>Visual Understanding in Education</a:t>
            </a:r>
          </a:p>
          <a:p>
            <a:pPr algn="r"/>
            <a:r>
              <a:rPr lang="en-US" sz="1600"/>
              <a:t>vtshome.org</a:t>
            </a:r>
          </a:p>
          <a:p>
            <a:pPr algn="r"/>
            <a:r>
              <a:rPr lang="en-US" sz="1600"/>
              <a:t>vue.org</a:t>
            </a:r>
          </a:p>
        </p:txBody>
      </p:sp>
      <p:grpSp>
        <p:nvGrpSpPr>
          <p:cNvPr id="2" name="Group 8"/>
          <p:cNvGrpSpPr/>
          <p:nvPr/>
        </p:nvGrpSpPr>
        <p:grpSpPr>
          <a:xfrm>
            <a:off x="438150" y="4093494"/>
            <a:ext cx="5146675" cy="2286000"/>
            <a:chOff x="438150" y="4093494"/>
            <a:chExt cx="5146675" cy="2286000"/>
          </a:xfrm>
        </p:grpSpPr>
        <p:pic>
          <p:nvPicPr>
            <p:cNvPr id="7" name="Picture 6" descr="12e7da01e8257219a0aa3026884a329b.jpg"/>
            <p:cNvPicPr>
              <a:picLocks noChangeAspect="1"/>
            </p:cNvPicPr>
            <p:nvPr/>
          </p:nvPicPr>
          <p:blipFill>
            <a:blip r:embed="rId6"/>
            <a:stretch>
              <a:fillRect/>
            </a:stretch>
          </p:blipFill>
          <p:spPr>
            <a:xfrm>
              <a:off x="438150" y="4184934"/>
              <a:ext cx="2194560" cy="2194560"/>
            </a:xfrm>
            <a:prstGeom prst="rect">
              <a:avLst/>
            </a:prstGeom>
          </p:spPr>
        </p:pic>
        <p:pic>
          <p:nvPicPr>
            <p:cNvPr id="8" name="Picture 7" descr="ba3d6eb5a8f3fdfc9253d8350b89305a.jpg"/>
            <p:cNvPicPr>
              <a:picLocks noChangeAspect="1"/>
            </p:cNvPicPr>
            <p:nvPr/>
          </p:nvPicPr>
          <p:blipFill>
            <a:blip r:embed="rId7"/>
            <a:stretch>
              <a:fillRect/>
            </a:stretch>
          </p:blipFill>
          <p:spPr>
            <a:xfrm>
              <a:off x="2875478" y="4093494"/>
              <a:ext cx="2709347" cy="2286000"/>
            </a:xfrm>
            <a:prstGeom prst="rect">
              <a:avLst/>
            </a:prstGeom>
          </p:spPr>
        </p:pic>
      </p:grpSp>
      <p:sp>
        <p:nvSpPr>
          <p:cNvPr id="10" name="Footer Placeholder 9"/>
          <p:cNvSpPr>
            <a:spLocks noGrp="1"/>
          </p:cNvSpPr>
          <p:nvPr>
            <p:ph type="ftr" sz="quarter" idx="11"/>
          </p:nvPr>
        </p:nvSpPr>
        <p:spPr/>
        <p:txBody>
          <a:bodyPr/>
          <a:lstStyle/>
          <a:p>
            <a:r>
              <a:rPr lang="en-US"/>
              <a:t>Laura Terrill</a:t>
            </a:r>
          </a:p>
        </p:txBody>
      </p:sp>
    </p:spTree>
    <p:extLst>
      <p:ext uri="{BB962C8B-B14F-4D97-AF65-F5344CB8AC3E}">
        <p14:creationId xmlns:p14="http://schemas.microsoft.com/office/powerpoint/2010/main" val="1955419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image.png"/>
          <p:cNvPicPr>
            <a:picLocks noGrp="1" noChangeAspect="1"/>
          </p:cNvPicPr>
          <p:nvPr>
            <p:ph sz="quarter" idx="1"/>
          </p:nvPr>
        </p:nvPicPr>
        <p:blipFill>
          <a:blip r:embed="rId2"/>
          <a:srcRect l="-12622" r="-12622"/>
          <a:stretch>
            <a:fillRect/>
          </a:stretch>
        </p:blipFill>
        <p:spPr>
          <a:xfrm>
            <a:off x="990032" y="2132750"/>
            <a:ext cx="7163936" cy="3950208"/>
          </a:xfrm>
        </p:spPr>
      </p:pic>
      <p:sp>
        <p:nvSpPr>
          <p:cNvPr id="5" name="Title 4"/>
          <p:cNvSpPr>
            <a:spLocks noGrp="1"/>
          </p:cNvSpPr>
          <p:nvPr>
            <p:ph type="title"/>
          </p:nvPr>
        </p:nvSpPr>
        <p:spPr>
          <a:xfrm>
            <a:off x="762000" y="409915"/>
            <a:ext cx="7753350" cy="1037886"/>
          </a:xfrm>
          <a:solidFill>
            <a:schemeClr val="accent1"/>
          </a:solidFill>
        </p:spPr>
        <p:txBody>
          <a:bodyPr/>
          <a:lstStyle/>
          <a:p>
            <a:pPr algn="ctr"/>
            <a:r>
              <a:rPr lang="en-US">
                <a:solidFill>
                  <a:schemeClr val="tx1"/>
                </a:solidFill>
              </a:rPr>
              <a:t>Lead with Culture</a:t>
            </a:r>
          </a:p>
        </p:txBody>
      </p:sp>
      <p:sp>
        <p:nvSpPr>
          <p:cNvPr id="4" name="Rectangle 3"/>
          <p:cNvSpPr/>
          <p:nvPr/>
        </p:nvSpPr>
        <p:spPr>
          <a:xfrm>
            <a:off x="1447800" y="2132750"/>
            <a:ext cx="5992586" cy="4137421"/>
          </a:xfrm>
          <a:prstGeom prst="rect">
            <a:avLst/>
          </a:prstGeom>
          <a:solidFill>
            <a:schemeClr val="accent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a:solidFill>
                  <a:schemeClr val="bg1"/>
                </a:solidFill>
              </a:rPr>
              <a:t>Ready to go to the </a:t>
            </a:r>
          </a:p>
          <a:p>
            <a:pPr algn="ctr"/>
            <a:r>
              <a:rPr lang="en-US" sz="4400">
                <a:solidFill>
                  <a:schemeClr val="bg1"/>
                </a:solidFill>
              </a:rPr>
              <a:t>beach for a day?</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273581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2000"/>
                                        <p:tgtEl>
                                          <p:spTgt spid="4"/>
                                        </p:tgtEl>
                                        <p:attrNameLst>
                                          <p:attrName>ppt_x</p:attrName>
                                        </p:attrNameLst>
                                      </p:cBhvr>
                                      <p:tavLst>
                                        <p:tav tm="0">
                                          <p:val>
                                            <p:strVal val="ppt_x"/>
                                          </p:val>
                                        </p:tav>
                                        <p:tav tm="100000">
                                          <p:val>
                                            <p:strVal val="ppt_x"/>
                                          </p:val>
                                        </p:tav>
                                      </p:tavLst>
                                    </p:anim>
                                    <p:anim calcmode="lin" valueType="num">
                                      <p:cBhvr additive="base">
                                        <p:cTn id="7" dur="2000"/>
                                        <p:tgtEl>
                                          <p:spTgt spid="4"/>
                                        </p:tgtEl>
                                        <p:attrNameLst>
                                          <p:attrName>ppt_y</p:attrName>
                                        </p:attrNameLst>
                                      </p:cBhvr>
                                      <p:tavLst>
                                        <p:tav tm="0">
                                          <p:val>
                                            <p:strVal val="ppt_y"/>
                                          </p:val>
                                        </p:tav>
                                        <p:tav tm="100000">
                                          <p:val>
                                            <p:strVal val="1+ppt_h/2"/>
                                          </p:val>
                                        </p:tav>
                                      </p:tavLst>
                                    </p:anim>
                                    <p:set>
                                      <p:cBhvr>
                                        <p:cTn id="8" dur="1" fill="hold">
                                          <p:stCondLst>
                                            <p:cond delay="1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ext Box 2"/>
          <p:cNvSpPr txBox="1">
            <a:spLocks noChangeArrowheads="1"/>
          </p:cNvSpPr>
          <p:nvPr/>
        </p:nvSpPr>
        <p:spPr bwMode="auto">
          <a:xfrm>
            <a:off x="357188" y="2868613"/>
            <a:ext cx="1175322" cy="646331"/>
          </a:xfrm>
          <a:prstGeom prst="rect">
            <a:avLst/>
          </a:prstGeom>
          <a:noFill/>
          <a:ln w="9525">
            <a:noFill/>
            <a:miter lim="800000"/>
            <a:headEnd/>
            <a:tailEnd/>
          </a:ln>
        </p:spPr>
        <p:txBody>
          <a:bodyPr wrap="none">
            <a:prstTxWarp prst="textNoShape">
              <a:avLst/>
            </a:prstTxWarp>
            <a:spAutoFit/>
          </a:bodyPr>
          <a:lstStyle/>
          <a:p>
            <a:r>
              <a:rPr lang="en-US" dirty="0"/>
              <a:t>Degree of </a:t>
            </a:r>
          </a:p>
          <a:p>
            <a:r>
              <a:rPr lang="en-US" dirty="0"/>
              <a:t>Retention</a:t>
            </a:r>
          </a:p>
        </p:txBody>
      </p:sp>
      <p:sp>
        <p:nvSpPr>
          <p:cNvPr id="113667" name="Text Box 3"/>
          <p:cNvSpPr txBox="1">
            <a:spLocks noChangeArrowheads="1"/>
          </p:cNvSpPr>
          <p:nvPr/>
        </p:nvSpPr>
        <p:spPr bwMode="auto">
          <a:xfrm>
            <a:off x="4056063" y="5940425"/>
            <a:ext cx="1712328" cy="369332"/>
          </a:xfrm>
          <a:prstGeom prst="rect">
            <a:avLst/>
          </a:prstGeom>
          <a:noFill/>
          <a:ln w="9525">
            <a:noFill/>
            <a:miter lim="800000"/>
            <a:headEnd/>
            <a:tailEnd/>
          </a:ln>
        </p:spPr>
        <p:txBody>
          <a:bodyPr wrap="none">
            <a:prstTxWarp prst="textNoShape">
              <a:avLst/>
            </a:prstTxWarp>
            <a:spAutoFit/>
          </a:bodyPr>
          <a:lstStyle/>
          <a:p>
            <a:r>
              <a:rPr lang="en-US"/>
              <a:t>Time in Minutes</a:t>
            </a:r>
          </a:p>
        </p:txBody>
      </p:sp>
      <p:sp>
        <p:nvSpPr>
          <p:cNvPr id="113668" name="Rectangle 4"/>
          <p:cNvSpPr>
            <a:spLocks noGrp="1" noChangeArrowheads="1"/>
          </p:cNvSpPr>
          <p:nvPr>
            <p:ph type="title"/>
          </p:nvPr>
        </p:nvSpPr>
        <p:spPr>
          <a:xfrm>
            <a:off x="357188" y="334297"/>
            <a:ext cx="8229600" cy="990600"/>
          </a:xfrm>
        </p:spPr>
        <p:txBody>
          <a:bodyPr>
            <a:noAutofit/>
          </a:bodyPr>
          <a:lstStyle/>
          <a:p>
            <a:r>
              <a:rPr lang="en-US" sz="3200">
                <a:solidFill>
                  <a:schemeClr val="tx1"/>
                </a:solidFill>
              </a:rPr>
              <a:t>Primacy-Recency</a:t>
            </a:r>
            <a:br>
              <a:rPr lang="en-US" sz="3200">
                <a:solidFill>
                  <a:schemeClr val="tx1"/>
                </a:solidFill>
              </a:rPr>
            </a:br>
            <a:r>
              <a:rPr lang="en-US" sz="2400">
                <a:solidFill>
                  <a:schemeClr val="tx1"/>
                </a:solidFill>
              </a:rPr>
              <a:t>We learn best what we learn first and last.</a:t>
            </a:r>
          </a:p>
        </p:txBody>
      </p:sp>
      <p:pic>
        <p:nvPicPr>
          <p:cNvPr id="113669" name="Picture 5"/>
          <p:cNvPicPr>
            <a:picLocks noChangeAspect="1" noChangeArrowheads="1"/>
          </p:cNvPicPr>
          <p:nvPr/>
        </p:nvPicPr>
        <p:blipFill>
          <a:blip r:embed="rId3"/>
          <a:srcRect/>
          <a:stretch>
            <a:fillRect/>
          </a:stretch>
        </p:blipFill>
        <p:spPr bwMode="auto">
          <a:xfrm>
            <a:off x="1966913" y="1785584"/>
            <a:ext cx="6491287" cy="4270375"/>
          </a:xfrm>
          <a:prstGeom prst="rect">
            <a:avLst/>
          </a:prstGeom>
          <a:noFill/>
          <a:ln w="9525">
            <a:noFill/>
            <a:miter lim="800000"/>
            <a:headEnd/>
            <a:tailEnd/>
          </a:ln>
        </p:spPr>
      </p:pic>
      <p:sp>
        <p:nvSpPr>
          <p:cNvPr id="113670" name="TextBox 5"/>
          <p:cNvSpPr txBox="1">
            <a:spLocks noChangeArrowheads="1"/>
          </p:cNvSpPr>
          <p:nvPr/>
        </p:nvSpPr>
        <p:spPr bwMode="auto">
          <a:xfrm>
            <a:off x="6781800" y="6324600"/>
            <a:ext cx="1923796" cy="338554"/>
          </a:xfrm>
          <a:prstGeom prst="rect">
            <a:avLst/>
          </a:prstGeom>
          <a:noFill/>
          <a:ln w="9525">
            <a:noFill/>
            <a:miter lim="800000"/>
            <a:headEnd/>
            <a:tailEnd/>
          </a:ln>
        </p:spPr>
        <p:txBody>
          <a:bodyPr wrap="none">
            <a:prstTxWarp prst="textNoShape">
              <a:avLst/>
            </a:prstTxWarp>
            <a:spAutoFit/>
          </a:bodyPr>
          <a:lstStyle/>
          <a:p>
            <a:r>
              <a:rPr lang="en-US" sz="1600"/>
              <a:t>Adapted from Sousa</a:t>
            </a:r>
          </a:p>
        </p:txBody>
      </p:sp>
      <p:sp>
        <p:nvSpPr>
          <p:cNvPr id="10" name="TextBox 9"/>
          <p:cNvSpPr txBox="1">
            <a:spLocks noChangeArrowheads="1"/>
          </p:cNvSpPr>
          <p:nvPr/>
        </p:nvSpPr>
        <p:spPr bwMode="auto">
          <a:xfrm>
            <a:off x="2104696" y="4217185"/>
            <a:ext cx="1951367" cy="1015663"/>
          </a:xfrm>
          <a:prstGeom prst="rect">
            <a:avLst/>
          </a:prstGeom>
          <a:noFill/>
          <a:ln w="57150">
            <a:solidFill>
              <a:srgbClr val="ED515C"/>
            </a:solidFill>
            <a:round/>
            <a:headEnd/>
            <a:tailEnd/>
          </a:ln>
        </p:spPr>
        <p:txBody>
          <a:bodyPr wrap="none">
            <a:prstTxWarp prst="textNoShape">
              <a:avLst/>
            </a:prstTxWarp>
            <a:spAutoFit/>
          </a:bodyPr>
          <a:lstStyle/>
          <a:p>
            <a:pPr algn="ctr"/>
            <a:r>
              <a:rPr lang="en-US" sz="2000" b="1">
                <a:solidFill>
                  <a:schemeClr val="bg1"/>
                </a:solidFill>
                <a:ea typeface="Times New Roman" pitchFamily="-101" charset="0"/>
                <a:cs typeface="Times New Roman" pitchFamily="-101" charset="0"/>
              </a:rPr>
              <a:t>Gain Attention /</a:t>
            </a:r>
          </a:p>
          <a:p>
            <a:pPr algn="ctr"/>
            <a:r>
              <a:rPr lang="en-US" sz="2000" b="1">
                <a:solidFill>
                  <a:schemeClr val="bg1"/>
                </a:solidFill>
                <a:ea typeface="Times New Roman" pitchFamily="-101" charset="0"/>
                <a:cs typeface="Times New Roman" pitchFamily="-101" charset="0"/>
              </a:rPr>
              <a:t>Activate Prior</a:t>
            </a:r>
          </a:p>
          <a:p>
            <a:pPr algn="ctr"/>
            <a:r>
              <a:rPr lang="en-US" sz="2000" b="1">
                <a:solidFill>
                  <a:schemeClr val="bg1"/>
                </a:solidFill>
                <a:ea typeface="Times New Roman" pitchFamily="-101" charset="0"/>
                <a:cs typeface="Times New Roman" pitchFamily="-101" charset="0"/>
              </a:rPr>
              <a:t>Knowledge</a:t>
            </a:r>
            <a:endParaRPr lang="en-US" sz="2000" b="1">
              <a:solidFill>
                <a:schemeClr val="bg1"/>
              </a:solidFill>
            </a:endParaRPr>
          </a:p>
        </p:txBody>
      </p:sp>
      <p:sp>
        <p:nvSpPr>
          <p:cNvPr id="11" name="TextBox 10"/>
          <p:cNvSpPr txBox="1">
            <a:spLocks noChangeArrowheads="1"/>
          </p:cNvSpPr>
          <p:nvPr/>
        </p:nvSpPr>
        <p:spPr bwMode="auto">
          <a:xfrm>
            <a:off x="3158167" y="2764928"/>
            <a:ext cx="1529586" cy="369332"/>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rPr>
              <a:t>Provide Input</a:t>
            </a:r>
          </a:p>
        </p:txBody>
      </p:sp>
      <p:sp>
        <p:nvSpPr>
          <p:cNvPr id="12" name="TextBox 11"/>
          <p:cNvSpPr txBox="1">
            <a:spLocks noChangeArrowheads="1"/>
          </p:cNvSpPr>
          <p:nvPr/>
        </p:nvSpPr>
        <p:spPr bwMode="auto">
          <a:xfrm>
            <a:off x="5579644" y="3669397"/>
            <a:ext cx="2164054" cy="646331"/>
          </a:xfrm>
          <a:prstGeom prst="rect">
            <a:avLst/>
          </a:prstGeom>
          <a:noFill/>
          <a:ln w="57150">
            <a:solidFill>
              <a:srgbClr val="ED515C"/>
            </a:solidFill>
            <a:round/>
            <a:headEnd/>
            <a:tailEnd/>
          </a:ln>
        </p:spPr>
        <p:txBody>
          <a:bodyPr wrap="none">
            <a:prstTxWarp prst="textNoShape">
              <a:avLst/>
            </a:prstTxWarp>
            <a:spAutoFit/>
          </a:bodyPr>
          <a:lstStyle/>
          <a:p>
            <a:r>
              <a:rPr lang="en-US" b="1">
                <a:solidFill>
                  <a:srgbClr val="000000"/>
                </a:solidFill>
                <a:ea typeface="Times New Roman" pitchFamily="-101" charset="0"/>
                <a:cs typeface="Times New Roman" pitchFamily="-101" charset="0"/>
              </a:rPr>
              <a:t>Elicit Performance / </a:t>
            </a:r>
          </a:p>
          <a:p>
            <a:r>
              <a:rPr lang="en-US" b="1">
                <a:solidFill>
                  <a:srgbClr val="000000"/>
                </a:solidFill>
                <a:ea typeface="Times New Roman" pitchFamily="-101" charset="0"/>
                <a:cs typeface="Times New Roman" pitchFamily="-101" charset="0"/>
              </a:rPr>
              <a:t>Provide Feedback</a:t>
            </a:r>
            <a:endParaRPr lang="en-US" b="1">
              <a:solidFill>
                <a:srgbClr val="000000"/>
              </a:solidFill>
            </a:endParaRPr>
          </a:p>
        </p:txBody>
      </p:sp>
      <p:sp>
        <p:nvSpPr>
          <p:cNvPr id="2" name="Footer Placeholder 1"/>
          <p:cNvSpPr>
            <a:spLocks noGrp="1"/>
          </p:cNvSpPr>
          <p:nvPr>
            <p:ph type="ftr" sz="quarter" idx="11"/>
          </p:nvPr>
        </p:nvSpPr>
        <p:spPr/>
        <p:txBody>
          <a:bodyPr/>
          <a:lstStyle/>
          <a:p>
            <a:r>
              <a:rPr lang="en-US" dirty="0"/>
              <a:t>Laura Terrill</a:t>
            </a:r>
          </a:p>
        </p:txBody>
      </p:sp>
    </p:spTree>
    <p:extLst>
      <p:ext uri="{BB962C8B-B14F-4D97-AF65-F5344CB8AC3E}">
        <p14:creationId xmlns:p14="http://schemas.microsoft.com/office/powerpoint/2010/main" val="178573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32706" y="302439"/>
            <a:ext cx="4710794" cy="1346747"/>
          </a:xfrm>
          <a:solidFill>
            <a:schemeClr val="accent1"/>
          </a:solidFill>
        </p:spPr>
        <p:txBody>
          <a:bodyPr/>
          <a:lstStyle/>
          <a:p>
            <a:pPr algn="ctr"/>
            <a:r>
              <a:rPr lang="en-US">
                <a:solidFill>
                  <a:schemeClr val="tx1"/>
                </a:solidFill>
                <a:ea typeface="ＭＳ Ｐゴシック" pitchFamily="-65" charset="-128"/>
                <a:cs typeface="ＭＳ Ｐゴシック" pitchFamily="-65" charset="-128"/>
              </a:rPr>
              <a:t>Brainstorming</a:t>
            </a:r>
          </a:p>
        </p:txBody>
      </p:sp>
      <p:sp>
        <p:nvSpPr>
          <p:cNvPr id="1422339" name="Rectangle 3"/>
          <p:cNvSpPr>
            <a:spLocks noGrp="1" noChangeArrowheads="1"/>
          </p:cNvSpPr>
          <p:nvPr>
            <p:ph idx="1"/>
          </p:nvPr>
        </p:nvSpPr>
        <p:spPr>
          <a:xfrm>
            <a:off x="432707" y="2024743"/>
            <a:ext cx="8303079" cy="4131127"/>
          </a:xfrm>
        </p:spPr>
        <p:txBody>
          <a:bodyPr>
            <a:noAutofit/>
          </a:bodyPr>
          <a:lstStyle/>
          <a:p>
            <a:pPr>
              <a:lnSpc>
                <a:spcPct val="90000"/>
              </a:lnSpc>
              <a:buFontTx/>
              <a:buNone/>
              <a:defRPr/>
            </a:pPr>
            <a:r>
              <a:rPr lang="en-US" b="1">
                <a:solidFill>
                  <a:schemeClr val="accent6">
                    <a:lumMod val="75000"/>
                  </a:schemeClr>
                </a:solidFill>
                <a:latin typeface="Cambria"/>
                <a:cs typeface="Cambria"/>
              </a:rPr>
              <a:t>Procedure:</a:t>
            </a:r>
          </a:p>
          <a:p>
            <a:pPr>
              <a:lnSpc>
                <a:spcPct val="90000"/>
              </a:lnSpc>
              <a:buFont typeface="Georgia" pitchFamily="1" charset="0"/>
              <a:buChar char="•"/>
              <a:defRPr/>
            </a:pPr>
            <a:r>
              <a:rPr lang="en-US">
                <a:latin typeface="Cambria"/>
                <a:cs typeface="Cambria"/>
              </a:rPr>
              <a:t>1 minute to generate an individual list</a:t>
            </a:r>
          </a:p>
          <a:p>
            <a:pPr>
              <a:lnSpc>
                <a:spcPct val="90000"/>
              </a:lnSpc>
              <a:buFont typeface="Georgia" pitchFamily="1" charset="0"/>
              <a:buChar char="•"/>
              <a:defRPr/>
            </a:pPr>
            <a:r>
              <a:rPr lang="en-US">
                <a:latin typeface="Cambria"/>
                <a:cs typeface="Cambria"/>
              </a:rPr>
              <a:t>1 minute to share list with a partner. Each person adds new words to the list. </a:t>
            </a:r>
          </a:p>
          <a:p>
            <a:pPr>
              <a:lnSpc>
                <a:spcPct val="90000"/>
              </a:lnSpc>
              <a:buFont typeface="Georgia" pitchFamily="1" charset="0"/>
              <a:buChar char="•"/>
              <a:defRPr/>
            </a:pPr>
            <a:r>
              <a:rPr lang="en-US">
                <a:latin typeface="Cambria"/>
                <a:cs typeface="Cambria"/>
              </a:rPr>
              <a:t>Group students into group of 4, share and add. </a:t>
            </a:r>
          </a:p>
          <a:p>
            <a:pPr>
              <a:lnSpc>
                <a:spcPct val="90000"/>
              </a:lnSpc>
              <a:buFont typeface="Georgia" pitchFamily="1" charset="0"/>
              <a:buChar char="•"/>
              <a:defRPr/>
            </a:pPr>
            <a:r>
              <a:rPr lang="en-US">
                <a:latin typeface="Cambria"/>
                <a:cs typeface="Cambria"/>
              </a:rPr>
              <a:t>Go around the room calling out one word/phrase per group until all groups are out of words. Teacher records all words on something that can be displayed. </a:t>
            </a:r>
          </a:p>
          <a:p>
            <a:pPr>
              <a:lnSpc>
                <a:spcPct val="90000"/>
              </a:lnSpc>
              <a:buFontTx/>
              <a:buNone/>
              <a:defRPr/>
            </a:pPr>
            <a:endParaRPr lang="en-US" sz="2400">
              <a:latin typeface="Cambria"/>
              <a:cs typeface="Cambria"/>
            </a:endParaRPr>
          </a:p>
        </p:txBody>
      </p:sp>
      <p:pic>
        <p:nvPicPr>
          <p:cNvPr id="6" name="Content Placeholder 5" descr="image.png"/>
          <p:cNvPicPr>
            <a:picLocks noChangeAspect="1"/>
          </p:cNvPicPr>
          <p:nvPr/>
        </p:nvPicPr>
        <p:blipFill>
          <a:blip r:embed="rId3"/>
          <a:srcRect l="-12622" r="-12622"/>
          <a:stretch>
            <a:fillRect/>
          </a:stretch>
        </p:blipFill>
        <p:spPr>
          <a:xfrm>
            <a:off x="5392137" y="302439"/>
            <a:ext cx="3555920" cy="1960741"/>
          </a:xfrm>
          <a:prstGeom prst="rect">
            <a:avLst/>
          </a:prstGeom>
        </p:spPr>
      </p:pic>
      <p:sp>
        <p:nvSpPr>
          <p:cNvPr id="7" name="Title 5"/>
          <p:cNvSpPr txBox="1">
            <a:spLocks/>
          </p:cNvSpPr>
          <p:nvPr/>
        </p:nvSpPr>
        <p:spPr>
          <a:xfrm>
            <a:off x="378827" y="5421188"/>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talk about what I am going to do on a day of vacation. </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1144583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barkpost.com/wp-content/uploads/2015/10/honeymoonpariscafe.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375339" y="1204913"/>
            <a:ext cx="5334000" cy="5334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7185338" y="6168529"/>
            <a:ext cx="1752600" cy="307777"/>
          </a:xfrm>
          <a:prstGeom prst="rect">
            <a:avLst/>
          </a:prstGeom>
          <a:noFill/>
        </p:spPr>
        <p:txBody>
          <a:bodyPr wrap="square" rtlCol="0">
            <a:spAutoFit/>
          </a:bodyPr>
          <a:lstStyle/>
          <a:p>
            <a:r>
              <a:rPr lang="en-US" sz="1400" dirty="0" smtClean="0"/>
              <a:t>Barkpost.com</a:t>
            </a:r>
            <a:endParaRPr lang="en-US" sz="1400" dirty="0"/>
          </a:p>
        </p:txBody>
      </p:sp>
      <p:sp>
        <p:nvSpPr>
          <p:cNvPr id="4" name="Title 3"/>
          <p:cNvSpPr>
            <a:spLocks noGrp="1"/>
          </p:cNvSpPr>
          <p:nvPr>
            <p:ph type="title"/>
          </p:nvPr>
        </p:nvSpPr>
        <p:spPr>
          <a:xfrm>
            <a:off x="476250" y="171943"/>
            <a:ext cx="7882139" cy="1007665"/>
          </a:xfrm>
        </p:spPr>
        <p:txBody>
          <a:bodyPr/>
          <a:lstStyle/>
          <a:p>
            <a:r>
              <a:rPr lang="en-US"/>
              <a:t>Which unit?</a:t>
            </a:r>
          </a:p>
        </p:txBody>
      </p:sp>
      <p:graphicFrame>
        <p:nvGraphicFramePr>
          <p:cNvPr id="6" name="Table 5"/>
          <p:cNvGraphicFramePr>
            <a:graphicFrameLocks noGrp="1"/>
          </p:cNvGraphicFramePr>
          <p:nvPr>
            <p:extLst>
              <p:ext uri="{D42A27DB-BD31-4B8C-83A1-F6EECF244321}">
                <p14:modId xmlns:p14="http://schemas.microsoft.com/office/powerpoint/2010/main" val="1154681011"/>
              </p:ext>
            </p:extLst>
          </p:nvPr>
        </p:nvGraphicFramePr>
        <p:xfrm>
          <a:off x="339142" y="1615941"/>
          <a:ext cx="2807597" cy="3789632"/>
        </p:xfrm>
        <a:graphic>
          <a:graphicData uri="http://schemas.openxmlformats.org/drawingml/2006/table">
            <a:tbl>
              <a:tblPr firstRow="1" bandRow="1">
                <a:tableStyleId>{69CF1AB2-1976-4502-BF36-3FF5EA218861}</a:tableStyleId>
              </a:tblPr>
              <a:tblGrid>
                <a:gridCol w="2807597"/>
              </a:tblGrid>
              <a:tr h="741668">
                <a:tc>
                  <a:txBody>
                    <a:bodyPr/>
                    <a:lstStyle/>
                    <a:p>
                      <a:r>
                        <a:rPr lang="en-US" sz="2400" b="0">
                          <a:latin typeface="+mn-lt"/>
                        </a:rPr>
                        <a:t>Global Citizenship</a:t>
                      </a:r>
                    </a:p>
                  </a:txBody>
                  <a:tcPr anchor="ctr"/>
                </a:tc>
              </a:tr>
              <a:tr h="741668">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400">
                          <a:effectLst/>
                          <a:latin typeface="+mn-lt"/>
                          <a:ea typeface="DengXian" charset="-122"/>
                          <a:cs typeface="Times New Roman" charset="0"/>
                        </a:rPr>
                        <a:t>Family &amp; Friends</a:t>
                      </a:r>
                    </a:p>
                  </a:txBody>
                  <a:tcPr anchor="ctr"/>
                </a:tc>
              </a:tr>
              <a:tr h="741668">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400">
                          <a:effectLst/>
                          <a:latin typeface="+mn-lt"/>
                          <a:ea typeface="DengXian" charset="-122"/>
                          <a:cs typeface="Times New Roman" charset="0"/>
                        </a:rPr>
                        <a:t>All Work &amp; No Play</a:t>
                      </a:r>
                    </a:p>
                  </a:txBody>
                  <a:tcPr anchor="ctr"/>
                </a:tc>
              </a:tr>
              <a:tr h="741668">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400">
                          <a:effectLst/>
                          <a:latin typeface="+mn-lt"/>
                          <a:ea typeface="DengXian" charset="-122"/>
                          <a:cs typeface="Times New Roman" charset="0"/>
                        </a:rPr>
                        <a:t>Schooling around the World</a:t>
                      </a:r>
                    </a:p>
                  </a:txBody>
                  <a:tcPr anchor="ctr"/>
                </a:tc>
              </a:tr>
              <a:tr h="741668">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2400">
                          <a:effectLst/>
                          <a:latin typeface="+mn-lt"/>
                          <a:ea typeface="DengXian" charset="-122"/>
                          <a:cs typeface="Times New Roman" charset="0"/>
                        </a:rPr>
                        <a:t>Vacation Time</a:t>
                      </a:r>
                    </a:p>
                  </a:txBody>
                  <a:tcPr anchor="ctr"/>
                </a:tc>
              </a:tr>
            </a:tbl>
          </a:graphicData>
        </a:graphic>
      </p:graphicFrame>
      <p:sp>
        <p:nvSpPr>
          <p:cNvPr id="7" name="Footer Placeholder 6"/>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01837829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the most out of a text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68516592"/>
              </p:ext>
            </p:extLst>
          </p:nvPr>
        </p:nvGraphicFramePr>
        <p:xfrm>
          <a:off x="-518391" y="1301750"/>
          <a:ext cx="7118350" cy="52371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pic>
        <p:nvPicPr>
          <p:cNvPr id="7" name="Picture 8" descr="ReadingManiacs"/>
          <p:cNvPicPr>
            <a:picLocks noChangeAspect="1" noChangeArrowheads="1"/>
          </p:cNvPicPr>
          <p:nvPr/>
        </p:nvPicPr>
        <p:blipFill>
          <a:blip r:embed="rId8"/>
          <a:srcRect/>
          <a:stretch>
            <a:fillRect/>
          </a:stretch>
        </p:blipFill>
        <p:spPr bwMode="auto">
          <a:xfrm>
            <a:off x="306321" y="1843826"/>
            <a:ext cx="1241897" cy="932688"/>
          </a:xfrm>
          <a:prstGeom prst="rect">
            <a:avLst/>
          </a:prstGeom>
          <a:noFill/>
          <a:ln w="9525">
            <a:noFill/>
            <a:miter lim="800000"/>
            <a:headEnd/>
            <a:tailEnd/>
          </a:ln>
        </p:spPr>
      </p:pic>
      <p:pic>
        <p:nvPicPr>
          <p:cNvPr id="10" name="Picture 7" descr="P4220050-2"/>
          <p:cNvPicPr>
            <a:picLocks noChangeAspect="1" noChangeArrowheads="1"/>
          </p:cNvPicPr>
          <p:nvPr/>
        </p:nvPicPr>
        <p:blipFill>
          <a:blip r:embed="rId9"/>
          <a:srcRect/>
          <a:stretch>
            <a:fillRect/>
          </a:stretch>
        </p:blipFill>
        <p:spPr bwMode="auto">
          <a:xfrm>
            <a:off x="329827" y="4942158"/>
            <a:ext cx="1194884" cy="969264"/>
          </a:xfrm>
          <a:prstGeom prst="rect">
            <a:avLst/>
          </a:prstGeom>
          <a:noFill/>
          <a:ln w="9525">
            <a:noFill/>
            <a:miter lim="800000"/>
            <a:headEnd/>
            <a:tailEnd/>
          </a:ln>
        </p:spPr>
      </p:pic>
      <p:pic>
        <p:nvPicPr>
          <p:cNvPr id="11" name="Picture 10" descr="CCclipart"/>
          <p:cNvPicPr>
            <a:picLocks noChangeAspect="1" noChangeArrowheads="1"/>
          </p:cNvPicPr>
          <p:nvPr/>
        </p:nvPicPr>
        <p:blipFill>
          <a:blip r:embed="rId10"/>
          <a:srcRect/>
          <a:stretch>
            <a:fillRect/>
          </a:stretch>
        </p:blipFill>
        <p:spPr bwMode="auto">
          <a:xfrm>
            <a:off x="424610" y="3367358"/>
            <a:ext cx="1005319" cy="950976"/>
          </a:xfrm>
          <a:prstGeom prst="rect">
            <a:avLst/>
          </a:prstGeom>
          <a:noFill/>
          <a:ln w="9525">
            <a:noFill/>
            <a:miter lim="800000"/>
            <a:headEnd/>
            <a:tailEnd/>
          </a:ln>
        </p:spPr>
      </p:pic>
      <p:sp>
        <p:nvSpPr>
          <p:cNvPr id="12" name="Content Placeholder 2"/>
          <p:cNvSpPr txBox="1">
            <a:spLocks/>
          </p:cNvSpPr>
          <p:nvPr/>
        </p:nvSpPr>
        <p:spPr>
          <a:xfrm>
            <a:off x="4575290" y="1941911"/>
            <a:ext cx="4402455" cy="4414440"/>
          </a:xfrm>
          <a:prstGeom prst="rect">
            <a:avLst/>
          </a:prstGeom>
        </p:spPr>
        <p:txBody>
          <a:bodyPr vert="horz" lIns="91440" tIns="45720" rIns="91440" bIns="45720" rtlCol="0">
            <a:normAutofit/>
          </a:bodyPr>
          <a:lstStyle>
            <a:lvl1pPr marL="171450" indent="-171450" algn="l" defTabSz="685800" rtl="0" eaLnBrk="1" latinLnBrk="0" hangingPunct="1">
              <a:lnSpc>
                <a:spcPct val="90000"/>
              </a:lnSpc>
              <a:spcBef>
                <a:spcPts val="750"/>
              </a:spcBef>
              <a:buFont typeface="Arial" panose="020B0604020202020204" pitchFamily="34" charset="0"/>
              <a:buChar char="•"/>
              <a:defRPr sz="2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6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gradFill>
                  <a:gsLst>
                    <a:gs pos="34000">
                      <a:schemeClr val="tx1">
                        <a:lumMod val="93000"/>
                      </a:schemeClr>
                    </a:gs>
                    <a:gs pos="0">
                      <a:schemeClr val="bg1">
                        <a:lumMod val="25000"/>
                        <a:lumOff val="75000"/>
                      </a:schemeClr>
                    </a:gs>
                    <a:gs pos="100000">
                      <a:schemeClr val="tx2">
                        <a:lumMod val="0"/>
                        <a:lumOff val="100000"/>
                      </a:schemeClr>
                    </a:gs>
                  </a:gsLst>
                  <a:lin ang="4800000" scaled="0"/>
                </a:gra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en-US" dirty="0">
                <a:solidFill>
                  <a:schemeClr val="tx1">
                    <a:lumMod val="95000"/>
                  </a:schemeClr>
                </a:solidFill>
                <a:latin typeface="Corbel" charset="0"/>
                <a:ea typeface="Corbel" charset="0"/>
                <a:cs typeface="Corbel" charset="0"/>
              </a:rPr>
              <a:t>How can you best use this text in the </a:t>
            </a:r>
            <a:r>
              <a:rPr lang="en-US" b="1" dirty="0">
                <a:solidFill>
                  <a:schemeClr val="accent6"/>
                </a:solidFill>
                <a:latin typeface="Corbel" charset="0"/>
                <a:ea typeface="Corbel" charset="0"/>
                <a:cs typeface="Corbel" charset="0"/>
              </a:rPr>
              <a:t>interpretive</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mode?</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a:t>
            </a:r>
            <a:r>
              <a:rPr lang="en-US" dirty="0">
                <a:solidFill>
                  <a:schemeClr val="accent6"/>
                </a:solidFill>
                <a:latin typeface="Corbel" charset="0"/>
                <a:ea typeface="Corbel" charset="0"/>
                <a:cs typeface="Corbel" charset="0"/>
              </a:rPr>
              <a:t> </a:t>
            </a:r>
            <a:r>
              <a:rPr lang="en-US" b="1" dirty="0">
                <a:solidFill>
                  <a:schemeClr val="accent6"/>
                </a:solidFill>
                <a:latin typeface="Corbel" charset="0"/>
                <a:ea typeface="Corbel" charset="0"/>
                <a:cs typeface="Corbel" charset="0"/>
              </a:rPr>
              <a:t>interpersonal</a:t>
            </a:r>
            <a:r>
              <a:rPr lang="en-US" dirty="0">
                <a:solidFill>
                  <a:schemeClr val="accent6"/>
                </a:solidFill>
                <a:latin typeface="Corbel" charset="0"/>
                <a:ea typeface="Corbel" charset="0"/>
                <a:cs typeface="Corbel" charset="0"/>
              </a:rPr>
              <a:t> </a:t>
            </a:r>
            <a:r>
              <a:rPr lang="en-US" dirty="0">
                <a:solidFill>
                  <a:schemeClr val="tx1">
                    <a:lumMod val="95000"/>
                  </a:schemeClr>
                </a:solidFill>
                <a:latin typeface="Corbel" charset="0"/>
                <a:ea typeface="Corbel" charset="0"/>
                <a:cs typeface="Corbel" charset="0"/>
              </a:rPr>
              <a:t>conversation would students be likely to have on this topic?</a:t>
            </a:r>
          </a:p>
          <a:p>
            <a:endParaRPr lang="en-US" dirty="0">
              <a:solidFill>
                <a:schemeClr val="tx1">
                  <a:lumMod val="95000"/>
                </a:schemeClr>
              </a:solidFill>
              <a:latin typeface="Corbel" charset="0"/>
              <a:ea typeface="Corbel" charset="0"/>
              <a:cs typeface="Corbel" charset="0"/>
            </a:endParaRPr>
          </a:p>
          <a:p>
            <a:r>
              <a:rPr lang="en-US" dirty="0">
                <a:solidFill>
                  <a:schemeClr val="tx1">
                    <a:lumMod val="95000"/>
                  </a:schemeClr>
                </a:solidFill>
                <a:latin typeface="Corbel" charset="0"/>
                <a:ea typeface="Corbel" charset="0"/>
                <a:cs typeface="Corbel" charset="0"/>
              </a:rPr>
              <a:t>What might students do in the </a:t>
            </a:r>
            <a:r>
              <a:rPr lang="en-US" b="1" dirty="0">
                <a:solidFill>
                  <a:schemeClr val="accent6"/>
                </a:solidFill>
                <a:latin typeface="Corbel" charset="0"/>
                <a:ea typeface="Corbel" charset="0"/>
                <a:cs typeface="Corbel" charset="0"/>
              </a:rPr>
              <a:t>presentational</a:t>
            </a:r>
            <a:r>
              <a:rPr lang="en-US" dirty="0">
                <a:solidFill>
                  <a:schemeClr val="tx1">
                    <a:lumMod val="95000"/>
                  </a:schemeClr>
                </a:solidFill>
                <a:latin typeface="Corbel" charset="0"/>
                <a:ea typeface="Corbel" charset="0"/>
                <a:cs typeface="Corbel" charset="0"/>
              </a:rPr>
              <a:t> mode as a way of making learning more concrete?</a:t>
            </a:r>
          </a:p>
          <a:p>
            <a:endParaRPr lang="en-US" dirty="0">
              <a:solidFill>
                <a:schemeClr val="tx1">
                  <a:lumMod val="95000"/>
                </a:schemeClr>
              </a:solidFill>
              <a:latin typeface="Corbel" charset="0"/>
              <a:ea typeface="Corbel" charset="0"/>
              <a:cs typeface="Corbel" charset="0"/>
            </a:endParaRPr>
          </a:p>
        </p:txBody>
      </p:sp>
    </p:spTree>
    <p:extLst>
      <p:ext uri="{BB962C8B-B14F-4D97-AF65-F5344CB8AC3E}">
        <p14:creationId xmlns:p14="http://schemas.microsoft.com/office/powerpoint/2010/main" val="9219076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963704923"/>
              </p:ext>
            </p:extLst>
          </p:nvPr>
        </p:nvGraphicFramePr>
        <p:xfrm>
          <a:off x="-583271" y="1301750"/>
          <a:ext cx="7118350" cy="52371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r>
              <a:rPr lang="en-US" smtClean="0"/>
              <a:t>Laura Terrill</a:t>
            </a:r>
            <a:endParaRPr lang="en-US" dirty="0"/>
          </a:p>
        </p:txBody>
      </p:sp>
      <p:sp>
        <p:nvSpPr>
          <p:cNvPr id="9" name="TextBox 8"/>
          <p:cNvSpPr txBox="1"/>
          <p:nvPr/>
        </p:nvSpPr>
        <p:spPr>
          <a:xfrm>
            <a:off x="4765183" y="1649473"/>
            <a:ext cx="4085624" cy="4524315"/>
          </a:xfrm>
          <a:prstGeom prst="rect">
            <a:avLst/>
          </a:prstGeom>
          <a:noFill/>
          <a:ln>
            <a:solidFill>
              <a:schemeClr val="accent1"/>
            </a:solidFill>
          </a:ln>
        </p:spPr>
        <p:txBody>
          <a:bodyPr wrap="square" rtlCol="0">
            <a:spAutoFit/>
          </a:bodyPr>
          <a:lstStyle/>
          <a:p>
            <a:pPr algn="ctr"/>
            <a:endParaRPr lang="en-US" sz="2400" dirty="0">
              <a:solidFill>
                <a:schemeClr val="accent4">
                  <a:lumMod val="20000"/>
                  <a:lumOff val="80000"/>
                </a:schemeClr>
              </a:solidFill>
            </a:endParaRPr>
          </a:p>
          <a:p>
            <a:pPr marL="285750" indent="-285750">
              <a:buFont typeface="Arial" charset="0"/>
              <a:buChar char="•"/>
            </a:pPr>
            <a:r>
              <a:rPr lang="en-US" sz="2400" dirty="0" smtClean="0">
                <a:solidFill>
                  <a:schemeClr val="tx1">
                    <a:lumMod val="95000"/>
                  </a:schemeClr>
                </a:solidFill>
              </a:rPr>
              <a:t>Multiple repetition in context (up to 20 times)</a:t>
            </a:r>
          </a:p>
          <a:p>
            <a:pPr marL="285750" indent="-285750">
              <a:buFont typeface="Arial" charset="0"/>
              <a:buChar char="•"/>
            </a:pPr>
            <a:r>
              <a:rPr lang="en-US" sz="2400" dirty="0" smtClean="0">
                <a:solidFill>
                  <a:schemeClr val="tx1">
                    <a:lumMod val="95000"/>
                  </a:schemeClr>
                </a:solidFill>
              </a:rPr>
              <a:t>Allows for word analysis – how do you know what this word means, context clues, prefixes, etc. </a:t>
            </a:r>
          </a:p>
          <a:p>
            <a:pPr marL="285750" indent="-285750">
              <a:buFont typeface="Arial" charset="0"/>
              <a:buChar char="•"/>
            </a:pPr>
            <a:r>
              <a:rPr lang="en-US" sz="2400" dirty="0" smtClean="0">
                <a:solidFill>
                  <a:schemeClr val="tx1">
                    <a:lumMod val="95000"/>
                  </a:schemeClr>
                </a:solidFill>
              </a:rPr>
              <a:t>Allows students to build understanding of the new word and demonstrate understanding by using it in the productive skills</a:t>
            </a:r>
            <a:endParaRPr lang="en-US" sz="2400" dirty="0">
              <a:solidFill>
                <a:schemeClr val="tx1">
                  <a:lumMod val="95000"/>
                </a:schemeClr>
              </a:solidFill>
            </a:endParaRPr>
          </a:p>
        </p:txBody>
      </p:sp>
      <p:pic>
        <p:nvPicPr>
          <p:cNvPr id="10" name="Picture 8" descr="ReadingManiacs"/>
          <p:cNvPicPr>
            <a:picLocks noChangeAspect="1" noChangeArrowheads="1"/>
          </p:cNvPicPr>
          <p:nvPr/>
        </p:nvPicPr>
        <p:blipFill>
          <a:blip r:embed="rId7"/>
          <a:srcRect/>
          <a:stretch>
            <a:fillRect/>
          </a:stretch>
        </p:blipFill>
        <p:spPr bwMode="auto">
          <a:xfrm>
            <a:off x="83301" y="1843826"/>
            <a:ext cx="1241897" cy="932688"/>
          </a:xfrm>
          <a:prstGeom prst="rect">
            <a:avLst/>
          </a:prstGeom>
          <a:noFill/>
          <a:ln w="9525">
            <a:noFill/>
            <a:miter lim="800000"/>
            <a:headEnd/>
            <a:tailEnd/>
          </a:ln>
        </p:spPr>
      </p:pic>
      <p:pic>
        <p:nvPicPr>
          <p:cNvPr id="11" name="Picture 7" descr="P4220050-2"/>
          <p:cNvPicPr>
            <a:picLocks noChangeAspect="1" noChangeArrowheads="1"/>
          </p:cNvPicPr>
          <p:nvPr/>
        </p:nvPicPr>
        <p:blipFill>
          <a:blip r:embed="rId8"/>
          <a:srcRect/>
          <a:stretch>
            <a:fillRect/>
          </a:stretch>
        </p:blipFill>
        <p:spPr bwMode="auto">
          <a:xfrm>
            <a:off x="106807" y="4942158"/>
            <a:ext cx="1194884" cy="969264"/>
          </a:xfrm>
          <a:prstGeom prst="rect">
            <a:avLst/>
          </a:prstGeom>
          <a:noFill/>
          <a:ln w="9525">
            <a:noFill/>
            <a:miter lim="800000"/>
            <a:headEnd/>
            <a:tailEnd/>
          </a:ln>
        </p:spPr>
      </p:pic>
      <p:pic>
        <p:nvPicPr>
          <p:cNvPr id="12" name="Picture 11" descr="CCclipart"/>
          <p:cNvPicPr>
            <a:picLocks noChangeAspect="1" noChangeArrowheads="1"/>
          </p:cNvPicPr>
          <p:nvPr/>
        </p:nvPicPr>
        <p:blipFill>
          <a:blip r:embed="rId9"/>
          <a:srcRect/>
          <a:stretch>
            <a:fillRect/>
          </a:stretch>
        </p:blipFill>
        <p:spPr bwMode="auto">
          <a:xfrm>
            <a:off x="201590" y="3367358"/>
            <a:ext cx="1005319" cy="950976"/>
          </a:xfrm>
          <a:prstGeom prst="rect">
            <a:avLst/>
          </a:prstGeom>
          <a:noFill/>
          <a:ln w="9525">
            <a:noFill/>
            <a:miter lim="800000"/>
            <a:headEnd/>
            <a:tailEnd/>
          </a:ln>
        </p:spPr>
      </p:pic>
      <p:sp>
        <p:nvSpPr>
          <p:cNvPr id="3" name="Title 2"/>
          <p:cNvSpPr>
            <a:spLocks noGrp="1"/>
          </p:cNvSpPr>
          <p:nvPr>
            <p:ph type="title"/>
          </p:nvPr>
        </p:nvSpPr>
        <p:spPr>
          <a:xfrm>
            <a:off x="695458" y="365127"/>
            <a:ext cx="7819891" cy="887856"/>
          </a:xfrm>
        </p:spPr>
        <p:txBody>
          <a:bodyPr>
            <a:normAutofit fontScale="90000"/>
          </a:bodyPr>
          <a:lstStyle/>
          <a:p>
            <a:pPr algn="ctr"/>
            <a:r>
              <a:rPr lang="en-US" dirty="0">
                <a:solidFill>
                  <a:schemeClr val="tx1"/>
                </a:solidFill>
              </a:rPr>
              <a:t>Impact on </a:t>
            </a:r>
            <a:r>
              <a:rPr lang="en-US">
                <a:solidFill>
                  <a:schemeClr val="tx1"/>
                </a:solidFill>
              </a:rPr>
              <a:t>Vocabulary Development</a:t>
            </a:r>
          </a:p>
        </p:txBody>
      </p:sp>
    </p:spTree>
    <p:extLst>
      <p:ext uri="{BB962C8B-B14F-4D97-AF65-F5344CB8AC3E}">
        <p14:creationId xmlns:p14="http://schemas.microsoft.com/office/powerpoint/2010/main" val="93896890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Global Citizenship </a:t>
            </a:r>
            <a:br>
              <a:rPr lang="en-US"/>
            </a:br>
            <a:r>
              <a:rPr lang="en-US"/>
              <a:t>Who am I? Who are you?</a:t>
            </a:r>
          </a:p>
        </p:txBody>
      </p:sp>
      <p:sp>
        <p:nvSpPr>
          <p:cNvPr id="3" name="Footer Placeholder 2"/>
          <p:cNvSpPr>
            <a:spLocks noGrp="1"/>
          </p:cNvSpPr>
          <p:nvPr>
            <p:ph type="ftr" sz="quarter" idx="11"/>
          </p:nvPr>
        </p:nvSpPr>
        <p:spPr/>
        <p:txBody>
          <a:bodyPr/>
          <a:lstStyle/>
          <a:p>
            <a:r>
              <a:rPr lang="en-US" dirty="0"/>
              <a:t>Laura Terrill</a:t>
            </a:r>
          </a:p>
        </p:txBody>
      </p:sp>
      <p:pic>
        <p:nvPicPr>
          <p:cNvPr id="4" name="Picture 3"/>
          <p:cNvPicPr>
            <a:picLocks noChangeAspect="1"/>
          </p:cNvPicPr>
          <p:nvPr/>
        </p:nvPicPr>
        <p:blipFill>
          <a:blip r:embed="rId2"/>
          <a:stretch>
            <a:fillRect/>
          </a:stretch>
        </p:blipFill>
        <p:spPr>
          <a:xfrm>
            <a:off x="196737" y="1690689"/>
            <a:ext cx="3959047" cy="4124007"/>
          </a:xfrm>
          <a:prstGeom prst="rect">
            <a:avLst/>
          </a:prstGeom>
        </p:spPr>
      </p:pic>
      <p:pic>
        <p:nvPicPr>
          <p:cNvPr id="5" name="Picture 4"/>
          <p:cNvPicPr>
            <a:picLocks noChangeAspect="1"/>
          </p:cNvPicPr>
          <p:nvPr/>
        </p:nvPicPr>
        <p:blipFill>
          <a:blip r:embed="rId3"/>
          <a:stretch>
            <a:fillRect/>
          </a:stretch>
        </p:blipFill>
        <p:spPr>
          <a:xfrm>
            <a:off x="4572000" y="1690689"/>
            <a:ext cx="4375262" cy="4375262"/>
          </a:xfrm>
          <a:prstGeom prst="rect">
            <a:avLst/>
          </a:prstGeom>
        </p:spPr>
      </p:pic>
      <p:sp>
        <p:nvSpPr>
          <p:cNvPr id="6" name="Title 5"/>
          <p:cNvSpPr txBox="1">
            <a:spLocks/>
          </p:cNvSpPr>
          <p:nvPr/>
        </p:nvSpPr>
        <p:spPr>
          <a:xfrm>
            <a:off x="428895" y="5818577"/>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Dos:</a:t>
            </a:r>
          </a:p>
          <a:p>
            <a:pPr algn="ctr"/>
            <a:r>
              <a:rPr lang="en-US" sz="3600"/>
              <a:t>I can ask and answer questions about where I live.</a:t>
            </a:r>
          </a:p>
          <a:p>
            <a:pPr algn="ctr"/>
            <a:r>
              <a:rPr lang="en-US" sz="3600"/>
              <a:t>I can say how I am different.</a:t>
            </a:r>
          </a:p>
        </p:txBody>
      </p:sp>
    </p:spTree>
    <p:extLst>
      <p:ext uri="{BB962C8B-B14F-4D97-AF65-F5344CB8AC3E}">
        <p14:creationId xmlns:p14="http://schemas.microsoft.com/office/powerpoint/2010/main" val="705404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Laura Terrill</a:t>
            </a:r>
          </a:p>
        </p:txBody>
      </p:sp>
      <p:sp>
        <p:nvSpPr>
          <p:cNvPr id="5" name="Title 5"/>
          <p:cNvSpPr txBox="1">
            <a:spLocks/>
          </p:cNvSpPr>
          <p:nvPr/>
        </p:nvSpPr>
        <p:spPr>
          <a:xfrm>
            <a:off x="365948" y="346912"/>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name and locate the continents.</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99319" y="1861344"/>
            <a:ext cx="7556500" cy="4279900"/>
          </a:xfrm>
        </p:spPr>
      </p:pic>
    </p:spTree>
    <p:extLst>
      <p:ext uri="{BB962C8B-B14F-4D97-AF65-F5344CB8AC3E}">
        <p14:creationId xmlns:p14="http://schemas.microsoft.com/office/powerpoint/2010/main" val="103054221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p:txBody>
          <a:bodyPr/>
          <a:lstStyle/>
          <a:p>
            <a:r>
              <a:rPr lang="en-US" dirty="0"/>
              <a:t>Laura Terrill</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90616"/>
            <a:ext cx="9144000" cy="4670205"/>
          </a:xfrm>
          <a:prstGeom prst="rect">
            <a:avLst/>
          </a:prstGeom>
        </p:spPr>
      </p:pic>
      <p:sp>
        <p:nvSpPr>
          <p:cNvPr id="5" name="Title 5"/>
          <p:cNvSpPr txBox="1">
            <a:spLocks/>
          </p:cNvSpPr>
          <p:nvPr/>
        </p:nvSpPr>
        <p:spPr>
          <a:xfrm>
            <a:off x="534463" y="215068"/>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say how I am like and different from the world’s population. </a:t>
            </a:r>
          </a:p>
        </p:txBody>
      </p:sp>
      <p:sp>
        <p:nvSpPr>
          <p:cNvPr id="6" name="Title 5"/>
          <p:cNvSpPr txBox="1">
            <a:spLocks/>
          </p:cNvSpPr>
          <p:nvPr/>
        </p:nvSpPr>
        <p:spPr>
          <a:xfrm>
            <a:off x="428895" y="5620812"/>
            <a:ext cx="8286209" cy="1075548"/>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t>Les Américains ne                     pas de bises. </a:t>
            </a:r>
          </a:p>
        </p:txBody>
      </p:sp>
      <p:sp>
        <p:nvSpPr>
          <p:cNvPr id="7" name="TextBox 6"/>
          <p:cNvSpPr txBox="1"/>
          <p:nvPr/>
        </p:nvSpPr>
        <p:spPr>
          <a:xfrm>
            <a:off x="4208577" y="5820446"/>
            <a:ext cx="1702827" cy="646331"/>
          </a:xfrm>
          <a:prstGeom prst="rect">
            <a:avLst/>
          </a:prstGeom>
          <a:noFill/>
        </p:spPr>
        <p:txBody>
          <a:bodyPr wrap="square" rtlCol="0">
            <a:spAutoFit/>
          </a:bodyPr>
          <a:lstStyle/>
          <a:p>
            <a:r>
              <a:rPr lang="en-US" sz="3600"/>
              <a:t>feraient</a:t>
            </a:r>
          </a:p>
        </p:txBody>
      </p:sp>
      <p:sp>
        <p:nvSpPr>
          <p:cNvPr id="8" name="TextBox 7"/>
          <p:cNvSpPr txBox="1"/>
          <p:nvPr/>
        </p:nvSpPr>
        <p:spPr>
          <a:xfrm>
            <a:off x="4208576" y="5818990"/>
            <a:ext cx="1702827" cy="646331"/>
          </a:xfrm>
          <a:prstGeom prst="rect">
            <a:avLst/>
          </a:prstGeom>
          <a:solidFill>
            <a:schemeClr val="tx1"/>
          </a:solidFill>
        </p:spPr>
        <p:txBody>
          <a:bodyPr wrap="square" rtlCol="0">
            <a:spAutoFit/>
          </a:bodyPr>
          <a:lstStyle/>
          <a:p>
            <a:pPr algn="ctr"/>
            <a:r>
              <a:rPr lang="en-US" sz="3600">
                <a:solidFill>
                  <a:srgbClr val="0070C0"/>
                </a:solidFill>
              </a:rPr>
              <a:t>?????</a:t>
            </a:r>
          </a:p>
        </p:txBody>
      </p:sp>
    </p:spTree>
    <p:extLst>
      <p:ext uri="{BB962C8B-B14F-4D97-AF65-F5344CB8AC3E}">
        <p14:creationId xmlns:p14="http://schemas.microsoft.com/office/powerpoint/2010/main" val="614574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4" fill="hold" grpId="0" nodeType="clickEffect">
                                  <p:stCondLst>
                                    <p:cond delay="0"/>
                                  </p:stCondLst>
                                  <p:childTnLst>
                                    <p:anim calcmode="lin" valueType="num">
                                      <p:cBhvr additive="base">
                                        <p:cTn id="6" dur="500"/>
                                        <p:tgtEl>
                                          <p:spTgt spid="8"/>
                                        </p:tgtEl>
                                        <p:attrNameLst>
                                          <p:attrName>ppt_x</p:attrName>
                                        </p:attrNameLst>
                                      </p:cBhvr>
                                      <p:tavLst>
                                        <p:tav tm="0">
                                          <p:val>
                                            <p:strVal val="ppt_x"/>
                                          </p:val>
                                        </p:tav>
                                        <p:tav tm="100000">
                                          <p:val>
                                            <p:strVal val="ppt_x"/>
                                          </p:val>
                                        </p:tav>
                                      </p:tavLst>
                                    </p:anim>
                                    <p:anim calcmode="lin" valueType="num">
                                      <p:cBhvr additive="base">
                                        <p:cTn id="7" dur="500"/>
                                        <p:tgtEl>
                                          <p:spTgt spid="8"/>
                                        </p:tgtEl>
                                        <p:attrNameLst>
                                          <p:attrName>ppt_y</p:attrName>
                                        </p:attrNameLst>
                                      </p:cBhvr>
                                      <p:tavLst>
                                        <p:tav tm="0">
                                          <p:val>
                                            <p:strVal val="ppt_y"/>
                                          </p:val>
                                        </p:tav>
                                        <p:tav tm="100000">
                                          <p:val>
                                            <p:strVal val="1+ppt_h/2"/>
                                          </p:val>
                                        </p:tav>
                                      </p:tavLst>
                                    </p:anim>
                                    <p:set>
                                      <p:cBhvr>
                                        <p:cTn id="8"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3811" y="618185"/>
            <a:ext cx="3531225" cy="1171977"/>
          </a:xfrm>
          <a:solidFill>
            <a:schemeClr val="accent1"/>
          </a:solidFill>
        </p:spPr>
        <p:txBody>
          <a:bodyPr>
            <a:normAutofit/>
          </a:bodyPr>
          <a:lstStyle/>
          <a:p>
            <a:r>
              <a:rPr lang="en-US" sz="2800" dirty="0" smtClean="0">
                <a:solidFill>
                  <a:schemeClr val="tx1"/>
                </a:solidFill>
              </a:rPr>
              <a:t>Compare class results to target culture</a:t>
            </a:r>
            <a:r>
              <a:rPr lang="is-IS" sz="2800" dirty="0" smtClean="0">
                <a:solidFill>
                  <a:schemeClr val="tx1"/>
                </a:solidFill>
              </a:rPr>
              <a:t>…</a:t>
            </a:r>
            <a:endParaRPr lang="en-US" sz="2800" dirty="0">
              <a:solidFill>
                <a:schemeClr val="tx1"/>
              </a:solidFill>
            </a:endParaRP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25059" y="23006"/>
            <a:ext cx="3840124" cy="6826890"/>
          </a:xfrm>
        </p:spPr>
      </p:pic>
      <p:sp>
        <p:nvSpPr>
          <p:cNvPr id="4" name="Footer Placeholder 3"/>
          <p:cNvSpPr>
            <a:spLocks noGrp="1"/>
          </p:cNvSpPr>
          <p:nvPr>
            <p:ph type="ftr" sz="quarter" idx="11"/>
          </p:nvPr>
        </p:nvSpPr>
        <p:spPr/>
        <p:txBody>
          <a:bodyPr/>
          <a:lstStyle/>
          <a:p>
            <a:r>
              <a:rPr lang="en-US" smtClean="0"/>
              <a:t>Laura Terrill</a:t>
            </a:r>
            <a:endParaRPr lang="en-US"/>
          </a:p>
        </p:txBody>
      </p:sp>
      <p:sp>
        <p:nvSpPr>
          <p:cNvPr id="5" name="Slide Number Placeholder 4"/>
          <p:cNvSpPr>
            <a:spLocks noGrp="1"/>
          </p:cNvSpPr>
          <p:nvPr>
            <p:ph type="sldNum" sz="quarter" idx="12"/>
          </p:nvPr>
        </p:nvSpPr>
        <p:spPr/>
        <p:txBody>
          <a:bodyPr/>
          <a:lstStyle/>
          <a:p>
            <a:fld id="{8371840F-F3F7-1541-A54A-DB88672CD3F2}" type="slidenum">
              <a:rPr lang="en-US" smtClean="0"/>
              <a:t>25</a:t>
            </a:fld>
            <a:endParaRPr lang="en-US"/>
          </a:p>
        </p:txBody>
      </p:sp>
      <p:sp>
        <p:nvSpPr>
          <p:cNvPr id="7" name="Title 5"/>
          <p:cNvSpPr txBox="1">
            <a:spLocks/>
          </p:cNvSpPr>
          <p:nvPr/>
        </p:nvSpPr>
        <p:spPr>
          <a:xfrm>
            <a:off x="5636086" y="2601531"/>
            <a:ext cx="2526674" cy="2943450"/>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2400">
                <a:solidFill>
                  <a:schemeClr val="accent6"/>
                </a:solidFill>
              </a:rPr>
              <a:t>Sample Can Do:</a:t>
            </a:r>
          </a:p>
          <a:p>
            <a:pPr algn="ctr"/>
            <a:r>
              <a:rPr lang="en-US" sz="2400"/>
              <a:t>I can ask and answer questions about likes and dislikes related to music.</a:t>
            </a:r>
          </a:p>
        </p:txBody>
      </p:sp>
    </p:spTree>
    <p:extLst>
      <p:ext uri="{BB962C8B-B14F-4D97-AF65-F5344CB8AC3E}">
        <p14:creationId xmlns:p14="http://schemas.microsoft.com/office/powerpoint/2010/main" val="12741009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4" name="Slide Number Placeholder 3"/>
          <p:cNvSpPr>
            <a:spLocks noGrp="1"/>
          </p:cNvSpPr>
          <p:nvPr>
            <p:ph type="sldNum" sz="quarter" idx="12"/>
          </p:nvPr>
        </p:nvSpPr>
        <p:spPr/>
        <p:txBody>
          <a:bodyPr/>
          <a:lstStyle/>
          <a:p>
            <a:fld id="{D57F1E4F-1CFF-5643-939E-02111984F565}" type="slidenum">
              <a:rPr lang="en-US" smtClean="0"/>
              <a:t>26</a:t>
            </a:fld>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30200"/>
            <a:ext cx="9144000" cy="6183630"/>
          </a:xfrm>
          <a:prstGeom prst="rect">
            <a:avLst/>
          </a:prstGeom>
        </p:spPr>
      </p:pic>
      <p:sp>
        <p:nvSpPr>
          <p:cNvPr id="6" name="Title 5"/>
          <p:cNvSpPr txBox="1">
            <a:spLocks/>
          </p:cNvSpPr>
          <p:nvPr/>
        </p:nvSpPr>
        <p:spPr>
          <a:xfrm>
            <a:off x="180305" y="161998"/>
            <a:ext cx="5409127" cy="790262"/>
          </a:xfrm>
          <a:prstGeom prst="rect">
            <a:avLst/>
          </a:prstGeom>
          <a:solidFill>
            <a:schemeClr val="bg1"/>
          </a:solidFill>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myself. </a:t>
            </a:r>
          </a:p>
        </p:txBody>
      </p:sp>
    </p:spTree>
    <p:extLst>
      <p:ext uri="{BB962C8B-B14F-4D97-AF65-F5344CB8AC3E}">
        <p14:creationId xmlns:p14="http://schemas.microsoft.com/office/powerpoint/2010/main" val="1691758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9604" y="290397"/>
            <a:ext cx="7886700" cy="1035167"/>
          </a:xfrm>
          <a:solidFill>
            <a:schemeClr val="accent1"/>
          </a:solidFill>
        </p:spPr>
        <p:txBody>
          <a:bodyPr>
            <a:normAutofit fontScale="90000"/>
          </a:bodyPr>
          <a:lstStyle/>
          <a:p>
            <a:r>
              <a:rPr lang="en-US">
                <a:solidFill>
                  <a:schemeClr val="tx1"/>
                </a:solidFill>
              </a:rPr>
              <a:t>Schooling Around the World</a:t>
            </a:r>
            <a:br>
              <a:rPr lang="en-US">
                <a:solidFill>
                  <a:schemeClr val="tx1"/>
                </a:solidFill>
              </a:rPr>
            </a:br>
            <a:r>
              <a:rPr lang="en-US" sz="2700">
                <a:solidFill>
                  <a:schemeClr val="tx1"/>
                </a:solidFill>
              </a:rPr>
              <a:t>What role does school play in our lives?</a:t>
            </a:r>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
        <p:nvSpPr>
          <p:cNvPr id="5" name="Slide Number Placeholder 4"/>
          <p:cNvSpPr>
            <a:spLocks noGrp="1"/>
          </p:cNvSpPr>
          <p:nvPr>
            <p:ph type="sldNum" sz="quarter" idx="12"/>
          </p:nvPr>
        </p:nvSpPr>
        <p:spPr/>
        <p:txBody>
          <a:bodyPr>
            <a:normAutofit/>
          </a:bodyPr>
          <a:lstStyle/>
          <a:p>
            <a:fld id="{D57F1E4F-1CFF-5643-939E-02111984F565}" type="slidenum">
              <a:rPr lang="en-US" smtClean="0"/>
              <a:t>27</a:t>
            </a:fld>
            <a:endParaRPr lang="en-US" dirty="0"/>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1707" y="1849207"/>
            <a:ext cx="3105713" cy="2377440"/>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33342" y="1690689"/>
            <a:ext cx="2232962" cy="3017520"/>
          </a:xfrm>
          <a:prstGeom prst="rect">
            <a:avLst/>
          </a:prstGeom>
        </p:spPr>
      </p:pic>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5683" y="3622156"/>
            <a:ext cx="4297674" cy="2834640"/>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70354" y="4385166"/>
            <a:ext cx="2746907" cy="1828800"/>
          </a:xfrm>
          <a:prstGeom prst="rect">
            <a:avLst/>
          </a:prstGeom>
        </p:spPr>
      </p:pic>
      <p:pic>
        <p:nvPicPr>
          <p:cNvPr id="11" name="Picture 10" descr="HorarioGatos.png"/>
          <p:cNvPicPr>
            <a:picLocks noChangeAspect="1"/>
          </p:cNvPicPr>
          <p:nvPr/>
        </p:nvPicPr>
        <p:blipFill>
          <a:blip r:embed="rId6"/>
          <a:stretch>
            <a:fillRect/>
          </a:stretch>
        </p:blipFill>
        <p:spPr>
          <a:xfrm>
            <a:off x="301048" y="4070351"/>
            <a:ext cx="2934878" cy="2286000"/>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31820" y="1615960"/>
            <a:ext cx="2880360" cy="1920240"/>
          </a:xfrm>
          <a:prstGeom prst="rect">
            <a:avLst/>
          </a:prstGeom>
        </p:spPr>
      </p:pic>
      <p:sp>
        <p:nvSpPr>
          <p:cNvPr id="14" name="Title 1"/>
          <p:cNvSpPr txBox="1">
            <a:spLocks/>
          </p:cNvSpPr>
          <p:nvPr/>
        </p:nvSpPr>
        <p:spPr>
          <a:xfrm>
            <a:off x="632004" y="442797"/>
            <a:ext cx="7886700" cy="1035167"/>
          </a:xfrm>
          <a:prstGeom prst="rect">
            <a:avLst/>
          </a:prstGeom>
          <a:solidFill>
            <a:schemeClr val="accent1"/>
          </a:solidFill>
        </p:spPr>
        <p:txBody>
          <a:bodyPr vert="horz" lIns="91440" tIns="45720" rIns="91440" bIns="45720" rtlCol="0" anchor="ctr">
            <a:normAutofit fontScale="97500" lnSpcReduction="10000"/>
          </a:bodyPr>
          <a:lstStyle>
            <a:lvl1pPr algn="l" defTabSz="685800" rtl="0" eaLnBrk="1" latinLnBrk="0" hangingPunct="1">
              <a:lnSpc>
                <a:spcPct val="90000"/>
              </a:lnSpc>
              <a:spcBef>
                <a:spcPct val="0"/>
              </a:spcBef>
              <a:buNone/>
              <a:defRPr sz="4400" b="0" kern="1200">
                <a:gradFill flip="none" rotWithShape="1">
                  <a:gsLst>
                    <a:gs pos="28000">
                      <a:schemeClr val="tx1">
                        <a:lumMod val="93000"/>
                      </a:schemeClr>
                    </a:gs>
                    <a:gs pos="0">
                      <a:schemeClr val="bg1">
                        <a:lumMod val="25000"/>
                        <a:lumOff val="75000"/>
                      </a:schemeClr>
                    </a:gs>
                    <a:gs pos="100000">
                      <a:schemeClr val="tx2">
                        <a:lumMod val="0"/>
                        <a:lumOff val="100000"/>
                      </a:schemeClr>
                    </a:gs>
                  </a:gsLst>
                  <a:lin ang="4800000" scaled="0"/>
                  <a:tileRect/>
                </a:gradFill>
                <a:latin typeface="+mj-lt"/>
                <a:ea typeface="+mj-ea"/>
                <a:cs typeface="+mj-cs"/>
              </a:defRPr>
            </a:lvl1pPr>
          </a:lstStyle>
          <a:p>
            <a:r>
              <a:rPr lang="en-US">
                <a:solidFill>
                  <a:schemeClr val="tx1"/>
                </a:solidFill>
              </a:rPr>
              <a:t>Schooling Around the World</a:t>
            </a:r>
            <a:br>
              <a:rPr lang="en-US">
                <a:solidFill>
                  <a:schemeClr val="tx1"/>
                </a:solidFill>
              </a:rPr>
            </a:br>
            <a:r>
              <a:rPr lang="en-US" sz="2700">
                <a:solidFill>
                  <a:schemeClr val="tx1"/>
                </a:solidFill>
              </a:rPr>
              <a:t>What role does school play in our lives?</a:t>
            </a:r>
          </a:p>
        </p:txBody>
      </p:sp>
    </p:spTree>
    <p:extLst>
      <p:ext uri="{BB962C8B-B14F-4D97-AF65-F5344CB8AC3E}">
        <p14:creationId xmlns:p14="http://schemas.microsoft.com/office/powerpoint/2010/main" val="195591357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8000"/>
            <a:ext cx="9144000" cy="5831106"/>
          </a:xfrm>
          <a:prstGeom prst="rect">
            <a:avLst/>
          </a:prstGeom>
        </p:spPr>
      </p:pic>
    </p:spTree>
    <p:extLst>
      <p:ext uri="{BB962C8B-B14F-4D97-AF65-F5344CB8AC3E}">
        <p14:creationId xmlns:p14="http://schemas.microsoft.com/office/powerpoint/2010/main" val="58384122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smtClean="0"/>
              <a:t>Laura Terrill</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8300"/>
            <a:ext cx="9144000" cy="6117021"/>
          </a:xfrm>
          <a:prstGeom prst="rect">
            <a:avLst/>
          </a:prstGeom>
        </p:spPr>
      </p:pic>
    </p:spTree>
    <p:extLst>
      <p:ext uri="{BB962C8B-B14F-4D97-AF65-F5344CB8AC3E}">
        <p14:creationId xmlns:p14="http://schemas.microsoft.com/office/powerpoint/2010/main" val="16863850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625474"/>
          </a:xfrm>
        </p:spPr>
        <p:txBody>
          <a:bodyPr>
            <a:normAutofit fontScale="90000"/>
          </a:bodyPr>
          <a:lstStyle/>
          <a:p>
            <a:r>
              <a:rPr lang="en-US" dirty="0" smtClean="0"/>
              <a:t>What do you see?</a:t>
            </a:r>
            <a:endParaRPr lang="en-US" dirty="0"/>
          </a:p>
        </p:txBody>
      </p:sp>
      <p:pic>
        <p:nvPicPr>
          <p:cNvPr id="5122" name="Picture 2" descr="http://barkpost.com/wp-content/uploads/2015/10/honeymoonpariscafe.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752600" y="1179608"/>
            <a:ext cx="5334000" cy="5334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733800" y="6190591"/>
            <a:ext cx="1752600" cy="307777"/>
          </a:xfrm>
          <a:prstGeom prst="rect">
            <a:avLst/>
          </a:prstGeom>
          <a:noFill/>
        </p:spPr>
        <p:txBody>
          <a:bodyPr wrap="square" rtlCol="0">
            <a:spAutoFit/>
          </a:bodyPr>
          <a:lstStyle/>
          <a:p>
            <a:r>
              <a:rPr lang="en-US" sz="1400" dirty="0" smtClean="0"/>
              <a:t>Barkpost.com</a:t>
            </a:r>
            <a:endParaRPr lang="en-US" sz="1400"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43647235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a:t>Chaque enfant a le droit à l’éducation et aux loisirs. </a:t>
            </a:r>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9788" y="1690689"/>
            <a:ext cx="7675562" cy="3665425"/>
          </a:xfrm>
        </p:spPr>
      </p:pic>
      <p:sp>
        <p:nvSpPr>
          <p:cNvPr id="3" name="Footer Placeholder 2"/>
          <p:cNvSpPr>
            <a:spLocks noGrp="1"/>
          </p:cNvSpPr>
          <p:nvPr>
            <p:ph type="ftr" sz="quarter" idx="11"/>
          </p:nvPr>
        </p:nvSpPr>
        <p:spPr/>
        <p:txBody>
          <a:bodyPr/>
          <a:lstStyle/>
          <a:p>
            <a:r>
              <a:rPr lang="en-US" dirty="0" smtClean="0"/>
              <a:t>Laura Terrill</a:t>
            </a:r>
            <a:endParaRPr lang="en-US" dirty="0"/>
          </a:p>
        </p:txBody>
      </p:sp>
      <p:sp>
        <p:nvSpPr>
          <p:cNvPr id="5" name="Title 5"/>
          <p:cNvSpPr txBox="1">
            <a:spLocks/>
          </p:cNvSpPr>
          <p:nvPr/>
        </p:nvSpPr>
        <p:spPr>
          <a:xfrm>
            <a:off x="378827" y="5421188"/>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say what I like/don’t like to do.</a:t>
            </a:r>
          </a:p>
        </p:txBody>
      </p:sp>
    </p:spTree>
    <p:extLst>
      <p:ext uri="{BB962C8B-B14F-4D97-AF65-F5344CB8AC3E}">
        <p14:creationId xmlns:p14="http://schemas.microsoft.com/office/powerpoint/2010/main" val="664645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0950" y="495300"/>
            <a:ext cx="6642100" cy="5270500"/>
          </a:xfrm>
          <a:prstGeom prst="rect">
            <a:avLst/>
          </a:prstGeom>
        </p:spPr>
      </p:pic>
      <p:sp>
        <p:nvSpPr>
          <p:cNvPr id="2" name="Footer Placeholder 1"/>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6280165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22300" y="171943"/>
            <a:ext cx="7886700" cy="1325563"/>
          </a:xfrm>
          <a:solidFill>
            <a:schemeClr val="accent1"/>
          </a:solidFill>
        </p:spPr>
        <p:txBody>
          <a:bodyPr/>
          <a:lstStyle/>
          <a:p>
            <a:r>
              <a:rPr lang="en-US">
                <a:solidFill>
                  <a:schemeClr val="tx1"/>
                </a:solidFill>
              </a:rPr>
              <a:t>Family and Friends</a:t>
            </a:r>
            <a:br>
              <a:rPr lang="en-US">
                <a:solidFill>
                  <a:schemeClr val="tx1"/>
                </a:solidFill>
              </a:rPr>
            </a:br>
            <a:r>
              <a:rPr lang="en-US" sz="2800">
                <a:solidFill>
                  <a:schemeClr val="tx1"/>
                </a:solidFill>
              </a:rPr>
              <a:t>How are we connected to others?</a:t>
            </a:r>
          </a:p>
        </p:txBody>
      </p:sp>
      <p:sp>
        <p:nvSpPr>
          <p:cNvPr id="2" name="Footer Placeholder 1"/>
          <p:cNvSpPr>
            <a:spLocks noGrp="1"/>
          </p:cNvSpPr>
          <p:nvPr>
            <p:ph type="ftr" sz="quarter" idx="11"/>
          </p:nvPr>
        </p:nvSpPr>
        <p:spPr/>
        <p:txBody>
          <a:bodyPr/>
          <a:lstStyle/>
          <a:p>
            <a:r>
              <a:rPr lang="en-US" dirty="0"/>
              <a:t>Laura Terrill</a:t>
            </a:r>
          </a:p>
        </p:txBody>
      </p:sp>
      <p:pic>
        <p:nvPicPr>
          <p:cNvPr id="3" name="Picture 2"/>
          <p:cNvPicPr>
            <a:picLocks noChangeAspect="1"/>
          </p:cNvPicPr>
          <p:nvPr/>
        </p:nvPicPr>
        <p:blipFill>
          <a:blip r:embed="rId2"/>
          <a:stretch>
            <a:fillRect/>
          </a:stretch>
        </p:blipFill>
        <p:spPr>
          <a:xfrm>
            <a:off x="1740615" y="1709591"/>
            <a:ext cx="5650069" cy="4829322"/>
          </a:xfrm>
          <a:prstGeom prst="rect">
            <a:avLst/>
          </a:prstGeom>
        </p:spPr>
      </p:pic>
    </p:spTree>
    <p:extLst>
      <p:ext uri="{BB962C8B-B14F-4D97-AF65-F5344CB8AC3E}">
        <p14:creationId xmlns:p14="http://schemas.microsoft.com/office/powerpoint/2010/main" val="194006295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60118" y="182796"/>
            <a:ext cx="3657760" cy="5428224"/>
          </a:xfrm>
        </p:spPr>
      </p:pic>
      <p:sp>
        <p:nvSpPr>
          <p:cNvPr id="4" name="Footer Placeholder 3"/>
          <p:cNvSpPr>
            <a:spLocks noGrp="1"/>
          </p:cNvSpPr>
          <p:nvPr>
            <p:ph type="ftr" sz="quarter" idx="11"/>
          </p:nvPr>
        </p:nvSpPr>
        <p:spPr/>
        <p:txBody>
          <a:bodyPr/>
          <a:lstStyle/>
          <a:p>
            <a:r>
              <a:rPr lang="en-US" dirty="0"/>
              <a:t>Laura Terrill</a:t>
            </a:r>
          </a:p>
        </p:txBody>
      </p:sp>
      <p:pic>
        <p:nvPicPr>
          <p:cNvPr id="7" name="Picture 6"/>
          <p:cNvPicPr>
            <a:picLocks noChangeAspect="1"/>
          </p:cNvPicPr>
          <p:nvPr/>
        </p:nvPicPr>
        <p:blipFill>
          <a:blip r:embed="rId3"/>
          <a:stretch>
            <a:fillRect/>
          </a:stretch>
        </p:blipFill>
        <p:spPr>
          <a:xfrm>
            <a:off x="3917878" y="911081"/>
            <a:ext cx="5113243" cy="4019009"/>
          </a:xfrm>
          <a:prstGeom prst="rect">
            <a:avLst/>
          </a:prstGeom>
        </p:spPr>
      </p:pic>
      <p:sp>
        <p:nvSpPr>
          <p:cNvPr id="6" name="Title 5"/>
          <p:cNvSpPr txBox="1">
            <a:spLocks/>
          </p:cNvSpPr>
          <p:nvPr/>
        </p:nvSpPr>
        <p:spPr>
          <a:xfrm>
            <a:off x="404585" y="5570532"/>
            <a:ext cx="8286209" cy="1075548"/>
          </a:xfrm>
          <a:prstGeom prst="rect">
            <a:avLst/>
          </a:prstGeom>
          <a:solidFill>
            <a:schemeClr val="bg1"/>
          </a:solidFill>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my family.</a:t>
            </a:r>
          </a:p>
        </p:txBody>
      </p:sp>
    </p:spTree>
    <p:extLst>
      <p:ext uri="{BB962C8B-B14F-4D97-AF65-F5344CB8AC3E}">
        <p14:creationId xmlns:p14="http://schemas.microsoft.com/office/powerpoint/2010/main" val="2029658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stretch>
            <a:fillRect/>
          </a:stretch>
        </p:blipFill>
        <p:spPr>
          <a:xfrm>
            <a:off x="85940" y="0"/>
            <a:ext cx="4486060" cy="6858000"/>
          </a:xfrm>
          <a:prstGeom prst="rect">
            <a:avLst/>
          </a:prstGeom>
        </p:spPr>
      </p:pic>
      <p:pic>
        <p:nvPicPr>
          <p:cNvPr id="6" name="Picture 5"/>
          <p:cNvPicPr>
            <a:picLocks noChangeAspect="1"/>
          </p:cNvPicPr>
          <p:nvPr/>
        </p:nvPicPr>
        <p:blipFill>
          <a:blip r:embed="rId3"/>
          <a:stretch>
            <a:fillRect/>
          </a:stretch>
        </p:blipFill>
        <p:spPr>
          <a:xfrm>
            <a:off x="5198035" y="571500"/>
            <a:ext cx="3175000" cy="2857500"/>
          </a:xfrm>
          <a:prstGeom prst="rect">
            <a:avLst/>
          </a:prstGeom>
        </p:spPr>
      </p:pic>
      <p:sp>
        <p:nvSpPr>
          <p:cNvPr id="7" name="Title 5"/>
          <p:cNvSpPr txBox="1">
            <a:spLocks/>
          </p:cNvSpPr>
          <p:nvPr/>
        </p:nvSpPr>
        <p:spPr>
          <a:xfrm>
            <a:off x="5198035" y="4288664"/>
            <a:ext cx="3219718" cy="1280793"/>
          </a:xfrm>
          <a:prstGeom prst="rect">
            <a:avLst/>
          </a:prstGeom>
          <a:solidFill>
            <a:schemeClr val="bg1"/>
          </a:solidFill>
        </p:spPr>
        <p:txBody>
          <a:bodyPr vert="horz" lIns="91440" tIns="45720" rIns="91440" bIns="45720" rtlCol="0" anchor="ctr">
            <a:normAutofit fontScale="92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describe pets. </a:t>
            </a:r>
          </a:p>
        </p:txBody>
      </p:sp>
    </p:spTree>
    <p:extLst>
      <p:ext uri="{BB962C8B-B14F-4D97-AF65-F5344CB8AC3E}">
        <p14:creationId xmlns:p14="http://schemas.microsoft.com/office/powerpoint/2010/main" val="18396059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p:txBody>
          <a:bodyPr/>
          <a:lstStyle/>
          <a:p>
            <a:r>
              <a:rPr lang="en-US" dirty="0"/>
              <a:t>Laura Terrill</a:t>
            </a:r>
          </a:p>
        </p:txBody>
      </p:sp>
      <p:pic>
        <p:nvPicPr>
          <p:cNvPr id="5" name="Picture 4"/>
          <p:cNvPicPr>
            <a:picLocks noChangeAspect="1"/>
          </p:cNvPicPr>
          <p:nvPr/>
        </p:nvPicPr>
        <p:blipFill>
          <a:blip r:embed="rId2"/>
          <a:stretch>
            <a:fillRect/>
          </a:stretch>
        </p:blipFill>
        <p:spPr>
          <a:xfrm>
            <a:off x="355600" y="0"/>
            <a:ext cx="8413649" cy="6858000"/>
          </a:xfrm>
          <a:prstGeom prst="rect">
            <a:avLst/>
          </a:prstGeom>
        </p:spPr>
      </p:pic>
    </p:spTree>
    <p:extLst>
      <p:ext uri="{BB962C8B-B14F-4D97-AF65-F5344CB8AC3E}">
        <p14:creationId xmlns:p14="http://schemas.microsoft.com/office/powerpoint/2010/main" val="75979781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Laura Terrill</a:t>
            </a:r>
          </a:p>
        </p:txBody>
      </p:sp>
      <p:pic>
        <p:nvPicPr>
          <p:cNvPr id="3" name="Picture 2"/>
          <p:cNvPicPr>
            <a:picLocks noChangeAspect="1"/>
          </p:cNvPicPr>
          <p:nvPr/>
        </p:nvPicPr>
        <p:blipFill>
          <a:blip r:embed="rId2"/>
          <a:stretch>
            <a:fillRect/>
          </a:stretch>
        </p:blipFill>
        <p:spPr>
          <a:xfrm>
            <a:off x="137375" y="0"/>
            <a:ext cx="4859186" cy="6858000"/>
          </a:xfrm>
          <a:prstGeom prst="rect">
            <a:avLst/>
          </a:prstGeom>
        </p:spPr>
      </p:pic>
      <p:sp>
        <p:nvSpPr>
          <p:cNvPr id="5" name="Title 5"/>
          <p:cNvSpPr txBox="1">
            <a:spLocks/>
          </p:cNvSpPr>
          <p:nvPr/>
        </p:nvSpPr>
        <p:spPr>
          <a:xfrm>
            <a:off x="5318975" y="3820870"/>
            <a:ext cx="3346061" cy="2675866"/>
          </a:xfrm>
          <a:prstGeom prst="rect">
            <a:avLst/>
          </a:prstGeom>
          <a:solidFill>
            <a:schemeClr val="bg1"/>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say what good friends do.</a:t>
            </a:r>
          </a:p>
        </p:txBody>
      </p:sp>
    </p:spTree>
    <p:extLst>
      <p:ext uri="{BB962C8B-B14F-4D97-AF65-F5344CB8AC3E}">
        <p14:creationId xmlns:p14="http://schemas.microsoft.com/office/powerpoint/2010/main" val="934648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282507" y="875252"/>
            <a:ext cx="4787781" cy="5135443"/>
          </a:xfrm>
        </p:spPr>
      </p:pic>
      <p:sp>
        <p:nvSpPr>
          <p:cNvPr id="4" name="Footer Placeholder 3"/>
          <p:cNvSpPr>
            <a:spLocks noGrp="1"/>
          </p:cNvSpPr>
          <p:nvPr>
            <p:ph type="ftr" sz="quarter" idx="11"/>
          </p:nvPr>
        </p:nvSpPr>
        <p:spPr/>
        <p:txBody>
          <a:bodyPr/>
          <a:lstStyle/>
          <a:p>
            <a:r>
              <a:rPr lang="en-US" dirty="0"/>
              <a:t>Laura Terrill</a:t>
            </a:r>
          </a:p>
        </p:txBody>
      </p:sp>
      <p:pic>
        <p:nvPicPr>
          <p:cNvPr id="6" name="Picture 5"/>
          <p:cNvPicPr>
            <a:picLocks noChangeAspect="1"/>
          </p:cNvPicPr>
          <p:nvPr/>
        </p:nvPicPr>
        <p:blipFill>
          <a:blip r:embed="rId3"/>
          <a:stretch>
            <a:fillRect/>
          </a:stretch>
        </p:blipFill>
        <p:spPr>
          <a:xfrm>
            <a:off x="5303369" y="1581721"/>
            <a:ext cx="3499971" cy="3932320"/>
          </a:xfrm>
          <a:prstGeom prst="rect">
            <a:avLst/>
          </a:prstGeom>
        </p:spPr>
      </p:pic>
    </p:spTree>
    <p:extLst>
      <p:ext uri="{BB962C8B-B14F-4D97-AF65-F5344CB8AC3E}">
        <p14:creationId xmlns:p14="http://schemas.microsoft.com/office/powerpoint/2010/main" val="9840612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stretch>
            <a:fillRect/>
          </a:stretch>
        </p:blipFill>
        <p:spPr>
          <a:xfrm>
            <a:off x="167300" y="876509"/>
            <a:ext cx="3930492" cy="5266860"/>
          </a:xfrm>
        </p:spPr>
      </p:pic>
      <p:sp>
        <p:nvSpPr>
          <p:cNvPr id="4" name="Footer Placeholder 3"/>
          <p:cNvSpPr>
            <a:spLocks noGrp="1"/>
          </p:cNvSpPr>
          <p:nvPr>
            <p:ph type="ftr" sz="quarter" idx="11"/>
          </p:nvPr>
        </p:nvSpPr>
        <p:spPr/>
        <p:txBody>
          <a:bodyPr/>
          <a:lstStyle/>
          <a:p>
            <a:r>
              <a:rPr lang="en-US" dirty="0"/>
              <a:t>Laura Terrill</a:t>
            </a:r>
          </a:p>
        </p:txBody>
      </p:sp>
      <p:pic>
        <p:nvPicPr>
          <p:cNvPr id="6" name="Picture 5"/>
          <p:cNvPicPr>
            <a:picLocks noChangeAspect="1"/>
          </p:cNvPicPr>
          <p:nvPr/>
        </p:nvPicPr>
        <p:blipFill>
          <a:blip r:embed="rId3"/>
          <a:stretch>
            <a:fillRect/>
          </a:stretch>
        </p:blipFill>
        <p:spPr>
          <a:xfrm>
            <a:off x="3911103" y="1901499"/>
            <a:ext cx="5084980" cy="3813735"/>
          </a:xfrm>
          <a:prstGeom prst="rect">
            <a:avLst/>
          </a:prstGeom>
        </p:spPr>
      </p:pic>
    </p:spTree>
    <p:extLst>
      <p:ext uri="{BB962C8B-B14F-4D97-AF65-F5344CB8AC3E}">
        <p14:creationId xmlns:p14="http://schemas.microsoft.com/office/powerpoint/2010/main" val="13453926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b="1" dirty="0" smtClean="0"/>
              <a:t>VISUAL LITERACY</a:t>
            </a:r>
            <a:endParaRPr lang="en-US" b="1" dirty="0"/>
          </a:p>
        </p:txBody>
      </p:sp>
      <p:sp>
        <p:nvSpPr>
          <p:cNvPr id="6" name="Content Placeholder 5"/>
          <p:cNvSpPr>
            <a:spLocks noGrp="1"/>
          </p:cNvSpPr>
          <p:nvPr>
            <p:ph sz="half" idx="1"/>
          </p:nvPr>
        </p:nvSpPr>
        <p:spPr>
          <a:xfrm>
            <a:off x="381000" y="1825625"/>
            <a:ext cx="4227912" cy="4351338"/>
          </a:xfrm>
        </p:spPr>
        <p:txBody>
          <a:bodyPr>
            <a:noAutofit/>
          </a:bodyPr>
          <a:lstStyle/>
          <a:p>
            <a:pPr marL="0" indent="0">
              <a:buNone/>
            </a:pPr>
            <a:r>
              <a:rPr lang="en-US" sz="2800" dirty="0"/>
              <a:t>T</a:t>
            </a:r>
            <a:r>
              <a:rPr lang="en-US" sz="2800" dirty="0" smtClean="0"/>
              <a:t>he </a:t>
            </a:r>
            <a:r>
              <a:rPr lang="en-US" sz="2800" dirty="0"/>
              <a:t>ability to interpret and understand visual texts, with "texts" being broadly defined as any print visual item, including artwork, picture books, advertising, web sites, or any other item that can be visually interpreted. </a:t>
            </a:r>
          </a:p>
        </p:txBody>
      </p:sp>
      <p:sp>
        <p:nvSpPr>
          <p:cNvPr id="7" name="Content Placeholder 6"/>
          <p:cNvSpPr>
            <a:spLocks noGrp="1"/>
          </p:cNvSpPr>
          <p:nvPr>
            <p:ph sz="half" idx="2"/>
          </p:nvPr>
        </p:nvSpPr>
        <p:spPr>
          <a:xfrm>
            <a:off x="4739880" y="1825624"/>
            <a:ext cx="4099320" cy="4575175"/>
          </a:xfrm>
        </p:spPr>
        <p:txBody>
          <a:bodyPr>
            <a:normAutofit fontScale="92500" lnSpcReduction="10000"/>
          </a:bodyPr>
          <a:lstStyle/>
          <a:p>
            <a:pPr marL="0" indent="0">
              <a:buNone/>
            </a:pPr>
            <a:r>
              <a:rPr lang="en-US" sz="3000" dirty="0"/>
              <a:t>“…being able to read the visual aspects of one’s surroundings.  Someone who is visually literate is able to recognize the natural and manmade symbols around one and interpret their meanings in the same way as those who live in that environment would interpret them.”          </a:t>
            </a:r>
            <a:endParaRPr lang="en-US" sz="3000" dirty="0" smtClean="0"/>
          </a:p>
          <a:p>
            <a:pPr marL="0" indent="0">
              <a:buNone/>
            </a:pPr>
            <a:r>
              <a:rPr lang="en-US" dirty="0"/>
              <a:t> </a:t>
            </a:r>
            <a:r>
              <a:rPr lang="en-US" dirty="0" smtClean="0"/>
              <a:t>                   ---</a:t>
            </a:r>
            <a:r>
              <a:rPr lang="en-US" sz="2000" dirty="0" err="1"/>
              <a:t>Genelle</a:t>
            </a:r>
            <a:r>
              <a:rPr lang="en-US" sz="2000" dirty="0"/>
              <a:t> </a:t>
            </a:r>
            <a:r>
              <a:rPr lang="en-US" sz="2000" dirty="0" err="1"/>
              <a:t>Morain</a:t>
            </a:r>
            <a:endParaRPr lang="en-US" sz="2000" dirty="0"/>
          </a:p>
          <a:p>
            <a:endParaRPr lang="en-US" dirty="0"/>
          </a:p>
        </p:txBody>
      </p:sp>
      <p:sp>
        <p:nvSpPr>
          <p:cNvPr id="3" name="Footer Placeholder 2"/>
          <p:cNvSpPr>
            <a:spLocks noGrp="1"/>
          </p:cNvSpPr>
          <p:nvPr>
            <p:ph type="ftr" sz="quarter" idx="11"/>
          </p:nvPr>
        </p:nvSpPr>
        <p:spPr/>
        <p:txBody>
          <a:bodyPr/>
          <a:lstStyle/>
          <a:p>
            <a:r>
              <a:rPr lang="en-US" smtClean="0"/>
              <a:t>Laura Terrill</a:t>
            </a:r>
            <a:endParaRPr lang="en-US" dirty="0"/>
          </a:p>
        </p:txBody>
      </p:sp>
    </p:spTree>
    <p:extLst>
      <p:ext uri="{BB962C8B-B14F-4D97-AF65-F5344CB8AC3E}">
        <p14:creationId xmlns:p14="http://schemas.microsoft.com/office/powerpoint/2010/main" val="5756130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33400" y="1828800"/>
            <a:ext cx="2416175" cy="4114800"/>
          </a:xfrm>
        </p:spPr>
        <p:txBody>
          <a:bodyPr>
            <a:noAutofit/>
          </a:bodyPr>
          <a:lstStyle/>
          <a:p>
            <a:r>
              <a:rPr lang="en-US" sz="3200" dirty="0"/>
              <a:t>“…interpret their meanings in the same way as those who live in that environment would interpret them.”          </a:t>
            </a:r>
            <a:r>
              <a:rPr lang="en-US" sz="3200" dirty="0" smtClean="0"/>
              <a:t/>
            </a:r>
            <a:br>
              <a:rPr lang="en-US" sz="3200" dirty="0" smtClean="0"/>
            </a:br>
            <a:r>
              <a:rPr lang="en-US" sz="1800" dirty="0" smtClean="0"/>
              <a:t>---</a:t>
            </a:r>
            <a:r>
              <a:rPr lang="en-US" sz="1800" dirty="0" err="1"/>
              <a:t>Genelle</a:t>
            </a:r>
            <a:r>
              <a:rPr lang="en-US" sz="1800" dirty="0"/>
              <a:t> </a:t>
            </a:r>
            <a:r>
              <a:rPr lang="en-US" sz="1800" dirty="0" err="1"/>
              <a:t>Morain</a:t>
            </a:r>
            <a:r>
              <a:rPr lang="en-US" sz="1800" dirty="0"/>
              <a:t/>
            </a:r>
            <a:br>
              <a:rPr lang="en-US" sz="1800" dirty="0"/>
            </a:br>
            <a:endParaRPr lang="en-US" sz="1800" dirty="0"/>
          </a:p>
        </p:txBody>
      </p:sp>
      <p:pic>
        <p:nvPicPr>
          <p:cNvPr id="6" name="Picture 2" descr="http://barkpost.com/wp-content/uploads/2015/10/honeymoonpariscaf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2800" y="609600"/>
            <a:ext cx="5562600" cy="55626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717017" y="6181165"/>
            <a:ext cx="1752600" cy="369332"/>
          </a:xfrm>
          <a:prstGeom prst="rect">
            <a:avLst/>
          </a:prstGeom>
          <a:noFill/>
        </p:spPr>
        <p:txBody>
          <a:bodyPr wrap="square" rtlCol="0">
            <a:spAutoFit/>
          </a:bodyPr>
          <a:lstStyle/>
          <a:p>
            <a:r>
              <a:rPr lang="en-US" dirty="0" smtClean="0"/>
              <a:t>Barkpost.com</a:t>
            </a:r>
            <a:endParaRPr lang="en-US" dirty="0"/>
          </a:p>
        </p:txBody>
      </p:sp>
      <p:sp>
        <p:nvSpPr>
          <p:cNvPr id="4" name="Footer Placeholder 3"/>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6625949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85800" y="365127"/>
            <a:ext cx="7829550" cy="1076610"/>
          </a:xfrm>
          <a:solidFill>
            <a:schemeClr val="accent1"/>
          </a:solidFill>
        </p:spPr>
        <p:txBody>
          <a:bodyPr/>
          <a:lstStyle/>
          <a:p>
            <a:pPr algn="ctr"/>
            <a:r>
              <a:rPr lang="en-US" dirty="0" smtClean="0">
                <a:solidFill>
                  <a:schemeClr val="tx1"/>
                </a:solidFill>
              </a:rPr>
              <a:t>The Culture Triangle</a:t>
            </a:r>
            <a:endParaRPr lang="en-US" dirty="0">
              <a:solidFill>
                <a:schemeClr val="tx1"/>
              </a:solidFill>
            </a:endParaRPr>
          </a:p>
        </p:txBody>
      </p:sp>
      <p:sp>
        <p:nvSpPr>
          <p:cNvPr id="6" name="Isosceles Triangle 5"/>
          <p:cNvSpPr/>
          <p:nvPr/>
        </p:nvSpPr>
        <p:spPr>
          <a:xfrm rot="10800000">
            <a:off x="3123663" y="2321960"/>
            <a:ext cx="2812550" cy="3154166"/>
          </a:xfrm>
          <a:prstGeom prst="triangle">
            <a:avLst/>
          </a:prstGeom>
          <a:solidFill>
            <a:schemeClr val="accent3"/>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Box 6"/>
          <p:cNvSpPr txBox="1"/>
          <p:nvPr/>
        </p:nvSpPr>
        <p:spPr>
          <a:xfrm>
            <a:off x="857079" y="2229492"/>
            <a:ext cx="2038521" cy="584775"/>
          </a:xfrm>
          <a:prstGeom prst="rect">
            <a:avLst/>
          </a:prstGeom>
          <a:solidFill>
            <a:schemeClr val="accent1"/>
          </a:solidFill>
        </p:spPr>
        <p:txBody>
          <a:bodyPr wrap="square" rtlCol="0">
            <a:spAutoFit/>
          </a:bodyPr>
          <a:lstStyle/>
          <a:p>
            <a:pPr algn="ctr"/>
            <a:r>
              <a:rPr lang="en-US" sz="3200" b="1" dirty="0" smtClean="0"/>
              <a:t>Products                                                                        </a:t>
            </a:r>
            <a:endParaRPr lang="en-US" sz="3200" b="1" dirty="0"/>
          </a:p>
        </p:txBody>
      </p:sp>
      <p:sp>
        <p:nvSpPr>
          <p:cNvPr id="8" name="TextBox 7"/>
          <p:cNvSpPr txBox="1"/>
          <p:nvPr/>
        </p:nvSpPr>
        <p:spPr>
          <a:xfrm>
            <a:off x="6395472" y="2229492"/>
            <a:ext cx="2013434" cy="584775"/>
          </a:xfrm>
          <a:prstGeom prst="rect">
            <a:avLst/>
          </a:prstGeom>
          <a:solidFill>
            <a:schemeClr val="accent1"/>
          </a:solidFill>
        </p:spPr>
        <p:txBody>
          <a:bodyPr wrap="square" rtlCol="0">
            <a:spAutoFit/>
          </a:bodyPr>
          <a:lstStyle/>
          <a:p>
            <a:pPr algn="ctr"/>
            <a:r>
              <a:rPr lang="en-US" sz="3200" b="1" dirty="0" smtClean="0"/>
              <a:t>Practices</a:t>
            </a:r>
            <a:endParaRPr lang="en-US" sz="3200" b="1" dirty="0"/>
          </a:p>
        </p:txBody>
      </p:sp>
      <p:sp>
        <p:nvSpPr>
          <p:cNvPr id="9" name="TextBox 8"/>
          <p:cNvSpPr txBox="1"/>
          <p:nvPr/>
        </p:nvSpPr>
        <p:spPr>
          <a:xfrm>
            <a:off x="3166341" y="5671335"/>
            <a:ext cx="2729869" cy="584775"/>
          </a:xfrm>
          <a:prstGeom prst="rect">
            <a:avLst/>
          </a:prstGeom>
          <a:solidFill>
            <a:schemeClr val="accent1"/>
          </a:solidFill>
        </p:spPr>
        <p:txBody>
          <a:bodyPr wrap="square" rtlCol="0">
            <a:spAutoFit/>
          </a:bodyPr>
          <a:lstStyle/>
          <a:p>
            <a:pPr algn="ctr"/>
            <a:r>
              <a:rPr lang="en-US" sz="3200" b="1" dirty="0" smtClean="0"/>
              <a:t>Perspectives</a:t>
            </a:r>
            <a:endParaRPr lang="en-US" sz="3200" b="1" dirty="0"/>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7210696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764" y="322416"/>
            <a:ext cx="7503271" cy="1234593"/>
          </a:xfrm>
          <a:solidFill>
            <a:schemeClr val="accent1"/>
          </a:solidFill>
        </p:spPr>
        <p:txBody>
          <a:bodyPr>
            <a:normAutofit/>
          </a:bodyPr>
          <a:lstStyle/>
          <a:p>
            <a:pPr algn="ctr"/>
            <a:r>
              <a:rPr lang="en-US" sz="3600" dirty="0" smtClean="0">
                <a:solidFill>
                  <a:schemeClr val="tx1"/>
                </a:solidFill>
              </a:rPr>
              <a:t>Products — Practices — Perspectives</a:t>
            </a:r>
            <a:endParaRPr lang="en-US" sz="3600" dirty="0">
              <a:solidFill>
                <a:schemeClr val="tx1"/>
              </a:solidFill>
            </a:endParaRPr>
          </a:p>
        </p:txBody>
      </p:sp>
      <p:pic>
        <p:nvPicPr>
          <p:cNvPr id="7" name="Picture 6" descr="images-1.jpeg"/>
          <p:cNvPicPr>
            <a:picLocks noChangeAspect="1"/>
          </p:cNvPicPr>
          <p:nvPr/>
        </p:nvPicPr>
        <p:blipFill>
          <a:blip r:embed="rId2"/>
          <a:stretch>
            <a:fillRect/>
          </a:stretch>
        </p:blipFill>
        <p:spPr>
          <a:xfrm>
            <a:off x="7740035" y="116518"/>
            <a:ext cx="1303020" cy="1737360"/>
          </a:xfrm>
          <a:prstGeom prst="rect">
            <a:avLst/>
          </a:prstGeom>
        </p:spPr>
      </p:pic>
      <p:pic>
        <p:nvPicPr>
          <p:cNvPr id="8" name="Picture 7" descr="RowlettSbux.jpg"/>
          <p:cNvPicPr>
            <a:picLocks noChangeAspect="1"/>
          </p:cNvPicPr>
          <p:nvPr/>
        </p:nvPicPr>
        <p:blipFill>
          <a:blip r:embed="rId3"/>
          <a:stretch>
            <a:fillRect/>
          </a:stretch>
        </p:blipFill>
        <p:spPr>
          <a:xfrm>
            <a:off x="1133869" y="1853878"/>
            <a:ext cx="6860166" cy="4562856"/>
          </a:xfrm>
          <a:prstGeom prst="rect">
            <a:avLst/>
          </a:prstGeom>
        </p:spPr>
      </p:pic>
      <p:sp>
        <p:nvSpPr>
          <p:cNvPr id="4" name="Footer Placeholder 3"/>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15605341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159582243_91ad570863.jpg"/>
          <p:cNvPicPr>
            <a:picLocks noGrp="1" noChangeAspect="1"/>
          </p:cNvPicPr>
          <p:nvPr>
            <p:ph idx="1"/>
          </p:nvPr>
        </p:nvPicPr>
        <p:blipFill>
          <a:blip r:embed="rId3"/>
          <a:srcRect l="-18008" r="-18008"/>
          <a:stretch>
            <a:fillRect/>
          </a:stretch>
        </p:blipFill>
        <p:spPr>
          <a:xfrm>
            <a:off x="-1025652" y="424542"/>
            <a:ext cx="8153400" cy="4495800"/>
          </a:xfrm>
        </p:spPr>
      </p:pic>
      <p:sp>
        <p:nvSpPr>
          <p:cNvPr id="5" name="TextBox 4"/>
          <p:cNvSpPr txBox="1"/>
          <p:nvPr/>
        </p:nvSpPr>
        <p:spPr>
          <a:xfrm>
            <a:off x="111169" y="4888671"/>
            <a:ext cx="4956678" cy="307777"/>
          </a:xfrm>
          <a:prstGeom prst="rect">
            <a:avLst/>
          </a:prstGeom>
          <a:noFill/>
        </p:spPr>
        <p:txBody>
          <a:bodyPr wrap="none" rtlCol="0">
            <a:spAutoFit/>
          </a:bodyPr>
          <a:lstStyle/>
          <a:p>
            <a:r>
              <a:rPr lang="en-US" sz="1400" b="1"/>
              <a:t>Image: www.flickr.com/photos/swperman/159582243/sizes/m/</a:t>
            </a:r>
          </a:p>
        </p:txBody>
      </p:sp>
      <p:pic>
        <p:nvPicPr>
          <p:cNvPr id="6" name="Picture 5" descr="star.jpg"/>
          <p:cNvPicPr>
            <a:picLocks noChangeAspect="1"/>
          </p:cNvPicPr>
          <p:nvPr/>
        </p:nvPicPr>
        <p:blipFill>
          <a:blip r:embed="rId4"/>
          <a:stretch>
            <a:fillRect/>
          </a:stretch>
        </p:blipFill>
        <p:spPr>
          <a:xfrm>
            <a:off x="5067847" y="424542"/>
            <a:ext cx="4061547" cy="4495800"/>
          </a:xfrm>
          <a:prstGeom prst="rect">
            <a:avLst/>
          </a:prstGeom>
        </p:spPr>
      </p:pic>
      <p:sp>
        <p:nvSpPr>
          <p:cNvPr id="11" name="Title 5"/>
          <p:cNvSpPr txBox="1">
            <a:spLocks/>
          </p:cNvSpPr>
          <p:nvPr/>
        </p:nvSpPr>
        <p:spPr>
          <a:xfrm>
            <a:off x="378827" y="5421188"/>
            <a:ext cx="8286209" cy="1075548"/>
          </a:xfrm>
          <a:prstGeom prst="rect">
            <a:avLst/>
          </a:prstGeom>
          <a:solidFill>
            <a:schemeClr val="bg1"/>
          </a:solidFill>
        </p:spPr>
        <p:txBody>
          <a:bodyPr vert="horz" lIns="91440" tIns="45720" rIns="91440" bIns="45720" rtlCol="0" anchor="ctr">
            <a:normAutofit fontScale="7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600">
                <a:solidFill>
                  <a:schemeClr val="accent6"/>
                </a:solidFill>
              </a:rPr>
              <a:t>Sample Can Do:</a:t>
            </a:r>
          </a:p>
          <a:p>
            <a:pPr algn="ctr"/>
            <a:r>
              <a:rPr lang="en-US" sz="3600"/>
              <a:t>I can ask and answer questions about what I and others do with friends and family. </a:t>
            </a:r>
          </a:p>
        </p:txBody>
      </p:sp>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207102526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Unknown.png"/>
          <p:cNvPicPr>
            <a:picLocks noChangeAspect="1"/>
          </p:cNvPicPr>
          <p:nvPr/>
        </p:nvPicPr>
        <p:blipFill>
          <a:blip r:embed="rId2"/>
          <a:stretch>
            <a:fillRect/>
          </a:stretch>
        </p:blipFill>
        <p:spPr>
          <a:xfrm>
            <a:off x="4780778" y="1010817"/>
            <a:ext cx="4052979" cy="4734971"/>
          </a:xfrm>
          <a:prstGeom prst="rect">
            <a:avLst/>
          </a:prstGeom>
        </p:spPr>
      </p:pic>
      <p:sp>
        <p:nvSpPr>
          <p:cNvPr id="6" name="TextBox 5"/>
          <p:cNvSpPr txBox="1"/>
          <p:nvPr/>
        </p:nvSpPr>
        <p:spPr>
          <a:xfrm>
            <a:off x="3276600" y="5892800"/>
            <a:ext cx="184666" cy="369332"/>
          </a:xfrm>
          <a:prstGeom prst="rect">
            <a:avLst/>
          </a:prstGeom>
          <a:noFill/>
        </p:spPr>
        <p:txBody>
          <a:bodyPr wrap="none" rtlCol="0">
            <a:spAutoFit/>
          </a:bodyPr>
          <a:lstStyle/>
          <a:p>
            <a:endParaRPr lang="en-US"/>
          </a:p>
        </p:txBody>
      </p:sp>
      <p:pic>
        <p:nvPicPr>
          <p:cNvPr id="10" name="Picture 9"/>
          <p:cNvPicPr>
            <a:picLocks noChangeAspect="1"/>
          </p:cNvPicPr>
          <p:nvPr/>
        </p:nvPicPr>
        <p:blipFill>
          <a:blip r:embed="rId3"/>
          <a:stretch>
            <a:fillRect/>
          </a:stretch>
        </p:blipFill>
        <p:spPr>
          <a:xfrm>
            <a:off x="228610" y="203302"/>
            <a:ext cx="2565400" cy="3175000"/>
          </a:xfrm>
          <a:prstGeom prst="rect">
            <a:avLst/>
          </a:prstGeom>
        </p:spPr>
      </p:pic>
      <p:pic>
        <p:nvPicPr>
          <p:cNvPr id="11" name="Picture 10"/>
          <p:cNvPicPr>
            <a:picLocks noChangeAspect="1"/>
          </p:cNvPicPr>
          <p:nvPr/>
        </p:nvPicPr>
        <p:blipFill>
          <a:blip r:embed="rId4"/>
          <a:stretch>
            <a:fillRect/>
          </a:stretch>
        </p:blipFill>
        <p:spPr>
          <a:xfrm>
            <a:off x="1914144" y="2832861"/>
            <a:ext cx="2463800" cy="3302000"/>
          </a:xfrm>
          <a:prstGeom prst="rect">
            <a:avLst/>
          </a:prstGeom>
        </p:spPr>
      </p:pic>
      <p:sp>
        <p:nvSpPr>
          <p:cNvPr id="3" name="Footer Placeholder 2"/>
          <p:cNvSpPr>
            <a:spLocks noGrp="1"/>
          </p:cNvSpPr>
          <p:nvPr>
            <p:ph type="ftr" sz="quarter" idx="11"/>
          </p:nvPr>
        </p:nvSpPr>
        <p:spPr/>
        <p:txBody>
          <a:bodyPr/>
          <a:lstStyle/>
          <a:p>
            <a:r>
              <a:rPr lang="en-US" dirty="0" smtClean="0"/>
              <a:t>Laura Terrill</a:t>
            </a:r>
            <a:endParaRPr lang="en-US" dirty="0"/>
          </a:p>
        </p:txBody>
      </p:sp>
    </p:spTree>
    <p:extLst>
      <p:ext uri="{BB962C8B-B14F-4D97-AF65-F5344CB8AC3E}">
        <p14:creationId xmlns:p14="http://schemas.microsoft.com/office/powerpoint/2010/main" val="326635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pth">
  <a:themeElements>
    <a:clrScheme name="Depth">
      <a:dk1>
        <a:sysClr val="windowText" lastClr="000000"/>
      </a:dk1>
      <a:lt1>
        <a:sysClr val="window" lastClr="FFFFFF"/>
      </a:lt1>
      <a:dk2>
        <a:srgbClr val="455F51"/>
      </a:dk2>
      <a:lt2>
        <a:srgbClr val="94D7E4"/>
      </a:lt2>
      <a:accent1>
        <a:srgbClr val="41AEBD"/>
      </a:accent1>
      <a:accent2>
        <a:srgbClr val="97E9D5"/>
      </a:accent2>
      <a:accent3>
        <a:srgbClr val="A2CF49"/>
      </a:accent3>
      <a:accent4>
        <a:srgbClr val="608F3D"/>
      </a:accent4>
      <a:accent5>
        <a:srgbClr val="F4DE3A"/>
      </a:accent5>
      <a:accent6>
        <a:srgbClr val="FCB11C"/>
      </a:accent6>
      <a:hlink>
        <a:srgbClr val="FBCA98"/>
      </a:hlink>
      <a:folHlink>
        <a:srgbClr val="D3B86D"/>
      </a:folHlink>
    </a:clrScheme>
    <a:fontScheme name="Depth">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epth">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epth" id="{7BEAFC2A-325C-49C4-AC08-2B765DA903F9}" vid="{1735E755-43E6-43AA-ABA2-C989ECC79AF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13199</TotalTime>
  <Words>964</Words>
  <Application>Microsoft Macintosh PowerPoint</Application>
  <PresentationFormat>On-screen Show (4:3)</PresentationFormat>
  <Paragraphs>189</Paragraphs>
  <Slides>38</Slides>
  <Notes>9</Notes>
  <HiddenSlides>0</HiddenSlides>
  <MMClips>0</MMClips>
  <ScaleCrop>false</ScaleCrop>
  <HeadingPairs>
    <vt:vector size="8" baseType="variant">
      <vt:variant>
        <vt:lpstr>Fonts Used</vt:lpstr>
      </vt:variant>
      <vt:variant>
        <vt:i4>9</vt:i4>
      </vt:variant>
      <vt:variant>
        <vt:lpstr>Theme</vt:lpstr>
      </vt:variant>
      <vt:variant>
        <vt:i4>1</vt:i4>
      </vt:variant>
      <vt:variant>
        <vt:lpstr>Embedded OLE Servers</vt:lpstr>
      </vt:variant>
      <vt:variant>
        <vt:i4>1</vt:i4>
      </vt:variant>
      <vt:variant>
        <vt:lpstr>Slide Titles</vt:lpstr>
      </vt:variant>
      <vt:variant>
        <vt:i4>38</vt:i4>
      </vt:variant>
    </vt:vector>
  </HeadingPairs>
  <TitlesOfParts>
    <vt:vector size="49" baseType="lpstr">
      <vt:lpstr>Calibri</vt:lpstr>
      <vt:lpstr>Cambria</vt:lpstr>
      <vt:lpstr>Corbel</vt:lpstr>
      <vt:lpstr>DengXian</vt:lpstr>
      <vt:lpstr>Georgia</vt:lpstr>
      <vt:lpstr>ＭＳ Ｐゴシック</vt:lpstr>
      <vt:lpstr>Times New Roman</vt:lpstr>
      <vt:lpstr>Verdana</vt:lpstr>
      <vt:lpstr>Arial</vt:lpstr>
      <vt:lpstr>Depth</vt:lpstr>
      <vt:lpstr>Document</vt:lpstr>
      <vt:lpstr>Using the IPA to Guide Instruction</vt:lpstr>
      <vt:lpstr>Which unit?</vt:lpstr>
      <vt:lpstr>What do you see?</vt:lpstr>
      <vt:lpstr>VISUAL LITERACY</vt:lpstr>
      <vt:lpstr>“…interpret their meanings in the same way as those who live in that environment would interpret them.”           ---Genelle Morain </vt:lpstr>
      <vt:lpstr>The Culture Triangle</vt:lpstr>
      <vt:lpstr>Products — Practices — Perspectives</vt:lpstr>
      <vt:lpstr>PowerPoint Presentation</vt:lpstr>
      <vt:lpstr>PowerPoint Presentation</vt:lpstr>
      <vt:lpstr>I live in a house. </vt:lpstr>
      <vt:lpstr>I am going to school. </vt:lpstr>
      <vt:lpstr>PowerPoint Presentation</vt:lpstr>
      <vt:lpstr>Importance of Authentic Texts</vt:lpstr>
      <vt:lpstr>PowerPoint Presentation</vt:lpstr>
      <vt:lpstr>PowerPoint Presentation</vt:lpstr>
      <vt:lpstr>Three Key Questions</vt:lpstr>
      <vt:lpstr>Lead with Culture</vt:lpstr>
      <vt:lpstr>Primacy-Recency We learn best what we learn first and last.</vt:lpstr>
      <vt:lpstr>Brainstorming</vt:lpstr>
      <vt:lpstr>Getting the most out of a text</vt:lpstr>
      <vt:lpstr>Impact on Vocabulary Development</vt:lpstr>
      <vt:lpstr>Global Citizenship  Who am I? Who are you?</vt:lpstr>
      <vt:lpstr>PowerPoint Presentation</vt:lpstr>
      <vt:lpstr>PowerPoint Presentation</vt:lpstr>
      <vt:lpstr>Compare class results to target culture…</vt:lpstr>
      <vt:lpstr>PowerPoint Presentation</vt:lpstr>
      <vt:lpstr>Schooling Around the World What role does school play in our lives?</vt:lpstr>
      <vt:lpstr>PowerPoint Presentation</vt:lpstr>
      <vt:lpstr>PowerPoint Presentation</vt:lpstr>
      <vt:lpstr>Chaque enfant a le droit à l’éducation et aux loisirs. </vt:lpstr>
      <vt:lpstr>PowerPoint Presentation</vt:lpstr>
      <vt:lpstr>Family and Friends How are we connected to others?</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15.0033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Maintaining Target Language and Developing Interpersonal Communication  </dc:title>
  <dc:subject/>
  <dc:creator>Microsoft Office User</dc:creator>
  <cp:keywords/>
  <dc:description/>
  <cp:lastModifiedBy>Laura Terrill</cp:lastModifiedBy>
  <cp:revision>486</cp:revision>
  <cp:lastPrinted>2016-02-08T18:00:23Z</cp:lastPrinted>
  <dcterms:created xsi:type="dcterms:W3CDTF">2016-01-24T15:16:01Z</dcterms:created>
  <dcterms:modified xsi:type="dcterms:W3CDTF">2017-06-07T15:08:39Z</dcterms:modified>
  <cp:category/>
</cp:coreProperties>
</file>